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0" r:id="rId1"/>
  </p:sldMasterIdLst>
  <p:notesMasterIdLst>
    <p:notesMasterId r:id="rId15"/>
  </p:notesMasterIdLst>
  <p:handoutMasterIdLst>
    <p:handoutMasterId r:id="rId16"/>
  </p:handoutMasterIdLst>
  <p:sldIdLst>
    <p:sldId id="269" r:id="rId2"/>
    <p:sldId id="267" r:id="rId3"/>
    <p:sldId id="256" r:id="rId4"/>
    <p:sldId id="279" r:id="rId5"/>
    <p:sldId id="270" r:id="rId6"/>
    <p:sldId id="280" r:id="rId7"/>
    <p:sldId id="257" r:id="rId8"/>
    <p:sldId id="268" r:id="rId9"/>
    <p:sldId id="281" r:id="rId10"/>
    <p:sldId id="258" r:id="rId11"/>
    <p:sldId id="266" r:id="rId12"/>
    <p:sldId id="260" r:id="rId13"/>
    <p:sldId id="25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FB99BD-E3D2-4FA6-84B3-AD7E1F8135AC}" v="4" dt="2026-07-30T22:24:13.194"/>
  </p1510:revLst>
</p1510:revInfo>
</file>

<file path=ppt/tableStyles.xml><?xml version="1.0" encoding="utf-8"?>
<a:tblStyleLst xmlns:a="http://schemas.openxmlformats.org/drawingml/2006/main" def="{5DA37D80-6434-44D0-A028-1B22A696006F}">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0944" autoAdjust="0"/>
  </p:normalViewPr>
  <p:slideViewPr>
    <p:cSldViewPr snapToGrid="0">
      <p:cViewPr varScale="1">
        <p:scale>
          <a:sx n="78" d="100"/>
          <a:sy n="78" d="100"/>
        </p:scale>
        <p:origin x="2610" y="96"/>
      </p:cViewPr>
      <p:guideLst>
        <p:guide orient="horz" pos="2160"/>
        <p:guide pos="2880"/>
      </p:guideLst>
    </p:cSldViewPr>
  </p:slideViewPr>
  <p:notesTextViewPr>
    <p:cViewPr>
      <p:scale>
        <a:sx n="1" d="1"/>
        <a:sy n="1" d="1"/>
      </p:scale>
      <p:origin x="0" y="0"/>
    </p:cViewPr>
  </p:notesTextViewPr>
  <p:notesViewPr>
    <p:cSldViewPr snapToGrid="0">
      <p:cViewPr varScale="1">
        <p:scale>
          <a:sx n="63" d="100"/>
          <a:sy n="63" d="100"/>
        </p:scale>
        <p:origin x="198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Gruber" userId="6022e01a41b68f91" providerId="LiveId" clId="{92DA532D-F4CB-45F4-ADDF-2CC5D90F5A28}"/>
    <pc:docChg chg="custSel addSld delSld modSld">
      <pc:chgData name="Monica Gruber" userId="6022e01a41b68f91" providerId="LiveId" clId="{92DA532D-F4CB-45F4-ADDF-2CC5D90F5A28}" dt="2026-07-30T22:24:59.728" v="270"/>
      <pc:docMkLst>
        <pc:docMk/>
      </pc:docMkLst>
      <pc:sldChg chg="modNotesTx">
        <pc:chgData name="Monica Gruber" userId="6022e01a41b68f91" providerId="LiveId" clId="{92DA532D-F4CB-45F4-ADDF-2CC5D90F5A28}" dt="2026-07-30T21:16:16.034" v="114" actId="20577"/>
        <pc:sldMkLst>
          <pc:docMk/>
          <pc:sldMk cId="1503902909" sldId="256"/>
        </pc:sldMkLst>
      </pc:sldChg>
      <pc:sldChg chg="add">
        <pc:chgData name="Monica Gruber" userId="6022e01a41b68f91" providerId="LiveId" clId="{92DA532D-F4CB-45F4-ADDF-2CC5D90F5A28}" dt="2026-07-30T22:24:13.193" v="268"/>
        <pc:sldMkLst>
          <pc:docMk/>
          <pc:sldMk cId="2578687163" sldId="258"/>
        </pc:sldMkLst>
      </pc:sldChg>
      <pc:sldChg chg="add">
        <pc:chgData name="Monica Gruber" userId="6022e01a41b68f91" providerId="LiveId" clId="{92DA532D-F4CB-45F4-ADDF-2CC5D90F5A28}" dt="2026-07-30T22:24:13.193" v="268"/>
        <pc:sldMkLst>
          <pc:docMk/>
          <pc:sldMk cId="1441075798" sldId="259"/>
        </pc:sldMkLst>
      </pc:sldChg>
      <pc:sldChg chg="add">
        <pc:chgData name="Monica Gruber" userId="6022e01a41b68f91" providerId="LiveId" clId="{92DA532D-F4CB-45F4-ADDF-2CC5D90F5A28}" dt="2026-07-30T22:24:13.193" v="268"/>
        <pc:sldMkLst>
          <pc:docMk/>
          <pc:sldMk cId="1952036268" sldId="260"/>
        </pc:sldMkLst>
      </pc:sldChg>
      <pc:sldChg chg="add">
        <pc:chgData name="Monica Gruber" userId="6022e01a41b68f91" providerId="LiveId" clId="{92DA532D-F4CB-45F4-ADDF-2CC5D90F5A28}" dt="2026-07-30T22:24:13.193" v="268"/>
        <pc:sldMkLst>
          <pc:docMk/>
          <pc:sldMk cId="361883921" sldId="266"/>
        </pc:sldMkLst>
      </pc:sldChg>
      <pc:sldChg chg="modSp mod">
        <pc:chgData name="Monica Gruber" userId="6022e01a41b68f91" providerId="LiveId" clId="{92DA532D-F4CB-45F4-ADDF-2CC5D90F5A28}" dt="2026-07-30T22:24:59.728" v="270"/>
        <pc:sldMkLst>
          <pc:docMk/>
          <pc:sldMk cId="3493678504" sldId="268"/>
        </pc:sldMkLst>
        <pc:spChg chg="mod">
          <ac:chgData name="Monica Gruber" userId="6022e01a41b68f91" providerId="LiveId" clId="{92DA532D-F4CB-45F4-ADDF-2CC5D90F5A28}" dt="2026-07-30T22:24:59.728" v="270"/>
          <ac:spMkLst>
            <pc:docMk/>
            <pc:sldMk cId="3493678504" sldId="268"/>
            <ac:spMk id="3" creationId="{173B0137-D4C1-EF26-A9AF-4B16A64A87BE}"/>
          </ac:spMkLst>
        </pc:spChg>
      </pc:sldChg>
      <pc:sldChg chg="modSp mod">
        <pc:chgData name="Monica Gruber" userId="6022e01a41b68f91" providerId="LiveId" clId="{92DA532D-F4CB-45F4-ADDF-2CC5D90F5A28}" dt="2026-07-30T21:16:51.451" v="170" actId="20577"/>
        <pc:sldMkLst>
          <pc:docMk/>
          <pc:sldMk cId="1458316427" sldId="269"/>
        </pc:sldMkLst>
        <pc:spChg chg="mod">
          <ac:chgData name="Monica Gruber" userId="6022e01a41b68f91" providerId="LiveId" clId="{92DA532D-F4CB-45F4-ADDF-2CC5D90F5A28}" dt="2026-07-30T21:16:51.451" v="170" actId="20577"/>
          <ac:spMkLst>
            <pc:docMk/>
            <pc:sldMk cId="1458316427" sldId="269"/>
            <ac:spMk id="3" creationId="{3ABB49E9-63C1-E1E5-1F49-1F03249129A0}"/>
          </ac:spMkLst>
        </pc:spChg>
      </pc:sldChg>
      <pc:sldChg chg="modSp mod">
        <pc:chgData name="Monica Gruber" userId="6022e01a41b68f91" providerId="LiveId" clId="{92DA532D-F4CB-45F4-ADDF-2CC5D90F5A28}" dt="2026-07-30T21:15:32.213" v="13" actId="20577"/>
        <pc:sldMkLst>
          <pc:docMk/>
          <pc:sldMk cId="741003774" sldId="270"/>
        </pc:sldMkLst>
        <pc:spChg chg="mod">
          <ac:chgData name="Monica Gruber" userId="6022e01a41b68f91" providerId="LiveId" clId="{92DA532D-F4CB-45F4-ADDF-2CC5D90F5A28}" dt="2026-07-30T21:15:32.213" v="13" actId="20577"/>
          <ac:spMkLst>
            <pc:docMk/>
            <pc:sldMk cId="741003774" sldId="270"/>
            <ac:spMk id="3" creationId="{A0BDE062-F790-8DAB-2AFC-D7CA0C6FC94B}"/>
          </ac:spMkLst>
        </pc:spChg>
      </pc:sldChg>
      <pc:sldChg chg="del">
        <pc:chgData name="Monica Gruber" userId="6022e01a41b68f91" providerId="LiveId" clId="{92DA532D-F4CB-45F4-ADDF-2CC5D90F5A28}" dt="2026-07-30T21:15:44.914" v="14" actId="47"/>
        <pc:sldMkLst>
          <pc:docMk/>
          <pc:sldMk cId="369956122" sldId="272"/>
        </pc:sldMkLst>
      </pc:sldChg>
      <pc:sldChg chg="del">
        <pc:chgData name="Monica Gruber" userId="6022e01a41b68f91" providerId="LiveId" clId="{92DA532D-F4CB-45F4-ADDF-2CC5D90F5A28}" dt="2026-07-30T21:15:44.914" v="14" actId="47"/>
        <pc:sldMkLst>
          <pc:docMk/>
          <pc:sldMk cId="565323264" sldId="274"/>
        </pc:sldMkLst>
      </pc:sldChg>
      <pc:sldChg chg="del">
        <pc:chgData name="Monica Gruber" userId="6022e01a41b68f91" providerId="LiveId" clId="{92DA532D-F4CB-45F4-ADDF-2CC5D90F5A28}" dt="2026-07-30T21:15:44.914" v="14" actId="47"/>
        <pc:sldMkLst>
          <pc:docMk/>
          <pc:sldMk cId="1522102558" sldId="275"/>
        </pc:sldMkLst>
      </pc:sldChg>
      <pc:sldChg chg="del">
        <pc:chgData name="Monica Gruber" userId="6022e01a41b68f91" providerId="LiveId" clId="{92DA532D-F4CB-45F4-ADDF-2CC5D90F5A28}" dt="2026-07-30T21:15:44.914" v="14" actId="47"/>
        <pc:sldMkLst>
          <pc:docMk/>
          <pc:sldMk cId="182820849" sldId="276"/>
        </pc:sldMkLst>
      </pc:sldChg>
      <pc:sldChg chg="del">
        <pc:chgData name="Monica Gruber" userId="6022e01a41b68f91" providerId="LiveId" clId="{92DA532D-F4CB-45F4-ADDF-2CC5D90F5A28}" dt="2026-07-30T21:15:44.914" v="14" actId="47"/>
        <pc:sldMkLst>
          <pc:docMk/>
          <pc:sldMk cId="314108155" sldId="277"/>
        </pc:sldMkLst>
      </pc:sldChg>
      <pc:sldChg chg="del">
        <pc:chgData name="Monica Gruber" userId="6022e01a41b68f91" providerId="LiveId" clId="{92DA532D-F4CB-45F4-ADDF-2CC5D90F5A28}" dt="2026-07-30T21:15:44.914" v="14" actId="47"/>
        <pc:sldMkLst>
          <pc:docMk/>
          <pc:sldMk cId="3166612656" sldId="278"/>
        </pc:sldMkLst>
      </pc:sldChg>
      <pc:sldChg chg="addSp modSp add mod modNotesTx">
        <pc:chgData name="Monica Gruber" userId="6022e01a41b68f91" providerId="LiveId" clId="{92DA532D-F4CB-45F4-ADDF-2CC5D90F5A28}" dt="2026-07-30T22:23:13.052" v="267" actId="20577"/>
        <pc:sldMkLst>
          <pc:docMk/>
          <pc:sldMk cId="1210148743" sldId="280"/>
        </pc:sldMkLst>
        <pc:spChg chg="mod">
          <ac:chgData name="Monica Gruber" userId="6022e01a41b68f91" providerId="LiveId" clId="{92DA532D-F4CB-45F4-ADDF-2CC5D90F5A28}" dt="2026-07-30T21:17:35.004" v="223" actId="20577"/>
          <ac:spMkLst>
            <pc:docMk/>
            <pc:sldMk cId="1210148743" sldId="280"/>
            <ac:spMk id="2" creationId="{44C55791-60FF-454D-52C8-212646FCFD2B}"/>
          </ac:spMkLst>
        </pc:spChg>
        <pc:spChg chg="mod">
          <ac:chgData name="Monica Gruber" userId="6022e01a41b68f91" providerId="LiveId" clId="{92DA532D-F4CB-45F4-ADDF-2CC5D90F5A28}" dt="2026-07-30T22:22:31.263" v="252" actId="20577"/>
          <ac:spMkLst>
            <pc:docMk/>
            <pc:sldMk cId="1210148743" sldId="280"/>
            <ac:spMk id="3" creationId="{2D9DA7CB-C74F-E297-81E9-3DED77E5FF40}"/>
          </ac:spMkLst>
        </pc:spChg>
        <pc:picChg chg="add mod">
          <ac:chgData name="Monica Gruber" userId="6022e01a41b68f91" providerId="LiveId" clId="{92DA532D-F4CB-45F4-ADDF-2CC5D90F5A28}" dt="2026-07-30T22:22:21.634" v="237" actId="1076"/>
          <ac:picMkLst>
            <pc:docMk/>
            <pc:sldMk cId="1210148743" sldId="280"/>
            <ac:picMk id="4" creationId="{BDECF1D6-92D9-7793-34AA-42F29DB86513}"/>
          </ac:picMkLst>
        </pc:picChg>
      </pc:sldChg>
      <pc:sldChg chg="add">
        <pc:chgData name="Monica Gruber" userId="6022e01a41b68f91" providerId="LiveId" clId="{92DA532D-F4CB-45F4-ADDF-2CC5D90F5A28}" dt="2026-07-30T22:24:13.193" v="268"/>
        <pc:sldMkLst>
          <pc:docMk/>
          <pc:sldMk cId="3075567458" sldId="281"/>
        </pc:sldMkLst>
      </pc:sldChg>
      <pc:sldChg chg="modSp del mod">
        <pc:chgData name="Monica Gruber" userId="6022e01a41b68f91" providerId="LiveId" clId="{92DA532D-F4CB-45F4-ADDF-2CC5D90F5A28}" dt="2026-07-30T21:15:44.914" v="14" actId="47"/>
        <pc:sldMkLst>
          <pc:docMk/>
          <pc:sldMk cId="3263619887" sldId="282"/>
        </pc:sldMkLst>
        <pc:spChg chg="mod">
          <ac:chgData name="Monica Gruber" userId="6022e01a41b68f91" providerId="LiveId" clId="{92DA532D-F4CB-45F4-ADDF-2CC5D90F5A28}" dt="2026-07-30T21:15:13.296" v="1" actId="12"/>
          <ac:spMkLst>
            <pc:docMk/>
            <pc:sldMk cId="3263619887" sldId="282"/>
            <ac:spMk id="3" creationId="{10ED6C11-417D-1353-FEF5-1C93C47286D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2C2-4914-BA12-CBA812891BE4}"/>
            </c:ext>
          </c:extLst>
        </c:ser>
        <c:ser>
          <c:idx val="1"/>
          <c:order val="1"/>
          <c:tx>
            <c:strRef>
              <c:f>Sheet1!$C$1</c:f>
              <c:strCache>
                <c:ptCount val="1"/>
                <c:pt idx="0">
                  <c:v>Series 2</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2C2-4914-BA12-CBA812891BE4}"/>
            </c:ext>
          </c:extLst>
        </c:ser>
        <c:ser>
          <c:idx val="2"/>
          <c:order val="2"/>
          <c:tx>
            <c:strRef>
              <c:f>Sheet1!$D$1</c:f>
              <c:strCache>
                <c:ptCount val="1"/>
                <c:pt idx="0">
                  <c:v>Series 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2C2-4914-BA12-CBA812891BE4}"/>
            </c:ext>
          </c:extLst>
        </c:ser>
        <c:dLbls>
          <c:showLegendKey val="0"/>
          <c:showVal val="0"/>
          <c:showCatName val="0"/>
          <c:showSerName val="0"/>
          <c:showPercent val="0"/>
          <c:showBubbleSize val="0"/>
        </c:dLbls>
        <c:gapWidth val="100"/>
        <c:overlap val="-24"/>
        <c:axId val="830249424"/>
        <c:axId val="830249816"/>
      </c:barChart>
      <c:catAx>
        <c:axId val="830249424"/>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830249816"/>
        <c:crosses val="autoZero"/>
        <c:auto val="1"/>
        <c:lblAlgn val="ctr"/>
        <c:lblOffset val="100"/>
        <c:noMultiLvlLbl val="0"/>
      </c:catAx>
      <c:valAx>
        <c:axId val="830249816"/>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830249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7">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6784C9-C352-4A3A-AB4F-E73B7EFE7116}" type="doc">
      <dgm:prSet loTypeId="urn:microsoft.com/office/officeart/2005/8/layout/rings+Icon" loCatId="relationship" qsTypeId="urn:microsoft.com/office/officeart/2005/8/quickstyle/simple4" qsCatId="simple" csTypeId="urn:microsoft.com/office/officeart/2005/8/colors/accent2_2" csCatId="accent2" phldr="1"/>
      <dgm:spPr/>
    </dgm:pt>
    <dgm:pt modelId="{EC38E271-73CD-4D7B-A66B-861CA7488EC7}">
      <dgm:prSet phldrT="[Text]"/>
      <dgm:spPr/>
      <dgm:t>
        <a:bodyPr/>
        <a:lstStyle/>
        <a:p>
          <a:r>
            <a:rPr lang="en-US" dirty="0"/>
            <a:t>Group A</a:t>
          </a:r>
        </a:p>
      </dgm:t>
      <dgm:extLst>
        <a:ext uri="{E40237B7-FDA0-4F09-8148-C483321AD2D9}">
          <dgm14:cNvPr xmlns:dgm14="http://schemas.microsoft.com/office/drawing/2010/diagram" id="0" name="" title="Group A"/>
        </a:ext>
      </dgm:extLst>
    </dgm:pt>
    <dgm:pt modelId="{0EA99F19-5B2F-4C1C-9650-BC734B55276C}" type="parTrans" cxnId="{6635741C-801F-47A2-A3AF-03D68A077957}">
      <dgm:prSet/>
      <dgm:spPr/>
      <dgm:t>
        <a:bodyPr/>
        <a:lstStyle/>
        <a:p>
          <a:endParaRPr lang="en-US"/>
        </a:p>
      </dgm:t>
    </dgm:pt>
    <dgm:pt modelId="{E4286A04-4462-4767-ADE1-E306C144DD1F}" type="sibTrans" cxnId="{6635741C-801F-47A2-A3AF-03D68A077957}">
      <dgm:prSet/>
      <dgm:spPr/>
      <dgm:t>
        <a:bodyPr/>
        <a:lstStyle/>
        <a:p>
          <a:endParaRPr lang="en-US"/>
        </a:p>
      </dgm:t>
    </dgm:pt>
    <dgm:pt modelId="{56C32169-1400-436F-A8EC-619B9C7E6936}">
      <dgm:prSet phldrT="[Text]"/>
      <dgm:spPr/>
      <dgm:t>
        <a:bodyPr/>
        <a:lstStyle/>
        <a:p>
          <a:r>
            <a:rPr lang="en-US" dirty="0"/>
            <a:t>Group B</a:t>
          </a:r>
        </a:p>
      </dgm:t>
      <dgm:extLst>
        <a:ext uri="{E40237B7-FDA0-4F09-8148-C483321AD2D9}">
          <dgm14:cNvPr xmlns:dgm14="http://schemas.microsoft.com/office/drawing/2010/diagram" id="0" name="" title="Group B"/>
        </a:ext>
      </dgm:extLst>
    </dgm:pt>
    <dgm:pt modelId="{206CD43D-A52D-4932-884E-340EA7F3FF6B}" type="parTrans" cxnId="{DFCD2E9B-B722-40E1-AA2E-87695AFE660E}">
      <dgm:prSet/>
      <dgm:spPr/>
      <dgm:t>
        <a:bodyPr/>
        <a:lstStyle/>
        <a:p>
          <a:endParaRPr lang="en-US"/>
        </a:p>
      </dgm:t>
    </dgm:pt>
    <dgm:pt modelId="{C0CE6C8E-CD32-48F9-8A54-7675A2CF02D0}" type="sibTrans" cxnId="{DFCD2E9B-B722-40E1-AA2E-87695AFE660E}">
      <dgm:prSet/>
      <dgm:spPr/>
      <dgm:t>
        <a:bodyPr/>
        <a:lstStyle/>
        <a:p>
          <a:endParaRPr lang="en-US"/>
        </a:p>
      </dgm:t>
    </dgm:pt>
    <dgm:pt modelId="{459EC89A-47B8-4868-BBE9-9476FBD4735E}">
      <dgm:prSet phldrT="[Text]"/>
      <dgm:spPr/>
      <dgm:t>
        <a:bodyPr/>
        <a:lstStyle/>
        <a:p>
          <a:r>
            <a:rPr lang="en-US" dirty="0"/>
            <a:t>Group C</a:t>
          </a:r>
        </a:p>
      </dgm:t>
      <dgm:extLst>
        <a:ext uri="{E40237B7-FDA0-4F09-8148-C483321AD2D9}">
          <dgm14:cNvPr xmlns:dgm14="http://schemas.microsoft.com/office/drawing/2010/diagram" id="0" name="" title="Group C"/>
        </a:ext>
      </dgm:extLst>
    </dgm:pt>
    <dgm:pt modelId="{3B7A3293-3A0C-4891-99E7-141D50C0301C}" type="parTrans" cxnId="{C70F4E87-7751-4AB2-A73D-197D003AD2F4}">
      <dgm:prSet/>
      <dgm:spPr/>
      <dgm:t>
        <a:bodyPr/>
        <a:lstStyle/>
        <a:p>
          <a:endParaRPr lang="en-US"/>
        </a:p>
      </dgm:t>
    </dgm:pt>
    <dgm:pt modelId="{D3368E72-87E7-49A6-B731-AD2AC3EA2532}" type="sibTrans" cxnId="{C70F4E87-7751-4AB2-A73D-197D003AD2F4}">
      <dgm:prSet/>
      <dgm:spPr/>
      <dgm:t>
        <a:bodyPr/>
        <a:lstStyle/>
        <a:p>
          <a:endParaRPr lang="en-US"/>
        </a:p>
      </dgm:t>
    </dgm:pt>
    <dgm:pt modelId="{6EDA52E5-A2A7-435F-9246-0D388ED0D00A}" type="pres">
      <dgm:prSet presAssocID="{466784C9-C352-4A3A-AB4F-E73B7EFE7116}" presName="Name0" presStyleCnt="0">
        <dgm:presLayoutVars>
          <dgm:chMax val="7"/>
          <dgm:dir/>
          <dgm:resizeHandles val="exact"/>
        </dgm:presLayoutVars>
      </dgm:prSet>
      <dgm:spPr/>
    </dgm:pt>
    <dgm:pt modelId="{073C0186-C529-47F6-9A3F-AC54F3EC1A71}" type="pres">
      <dgm:prSet presAssocID="{466784C9-C352-4A3A-AB4F-E73B7EFE7116}" presName="ellipse1" presStyleLbl="vennNode1" presStyleIdx="0" presStyleCnt="3">
        <dgm:presLayoutVars>
          <dgm:bulletEnabled val="1"/>
        </dgm:presLayoutVars>
      </dgm:prSet>
      <dgm:spPr/>
    </dgm:pt>
    <dgm:pt modelId="{B34614A2-1392-4E77-BDA0-2BEA4D89C2F7}" type="pres">
      <dgm:prSet presAssocID="{466784C9-C352-4A3A-AB4F-E73B7EFE7116}" presName="ellipse2" presStyleLbl="vennNode1" presStyleIdx="1" presStyleCnt="3">
        <dgm:presLayoutVars>
          <dgm:bulletEnabled val="1"/>
        </dgm:presLayoutVars>
      </dgm:prSet>
      <dgm:spPr/>
    </dgm:pt>
    <dgm:pt modelId="{2D81501D-F97C-4215-9373-9F01E07C91FE}" type="pres">
      <dgm:prSet presAssocID="{466784C9-C352-4A3A-AB4F-E73B7EFE7116}" presName="ellipse3" presStyleLbl="vennNode1" presStyleIdx="2" presStyleCnt="3">
        <dgm:presLayoutVars>
          <dgm:bulletEnabled val="1"/>
        </dgm:presLayoutVars>
      </dgm:prSet>
      <dgm:spPr/>
    </dgm:pt>
  </dgm:ptLst>
  <dgm:cxnLst>
    <dgm:cxn modelId="{CDDBB908-DA88-4E73-98AC-B93F027CF084}" type="presOf" srcId="{459EC89A-47B8-4868-BBE9-9476FBD4735E}" destId="{2D81501D-F97C-4215-9373-9F01E07C91FE}" srcOrd="0" destOrd="0" presId="urn:microsoft.com/office/officeart/2005/8/layout/rings+Icon"/>
    <dgm:cxn modelId="{6635741C-801F-47A2-A3AF-03D68A077957}" srcId="{466784C9-C352-4A3A-AB4F-E73B7EFE7116}" destId="{EC38E271-73CD-4D7B-A66B-861CA7488EC7}" srcOrd="0" destOrd="0" parTransId="{0EA99F19-5B2F-4C1C-9650-BC734B55276C}" sibTransId="{E4286A04-4462-4767-ADE1-E306C144DD1F}"/>
    <dgm:cxn modelId="{C70F4E87-7751-4AB2-A73D-197D003AD2F4}" srcId="{466784C9-C352-4A3A-AB4F-E73B7EFE7116}" destId="{459EC89A-47B8-4868-BBE9-9476FBD4735E}" srcOrd="2" destOrd="0" parTransId="{3B7A3293-3A0C-4891-99E7-141D50C0301C}" sibTransId="{D3368E72-87E7-49A6-B731-AD2AC3EA2532}"/>
    <dgm:cxn modelId="{DFCD2E9B-B722-40E1-AA2E-87695AFE660E}" srcId="{466784C9-C352-4A3A-AB4F-E73B7EFE7116}" destId="{56C32169-1400-436F-A8EC-619B9C7E6936}" srcOrd="1" destOrd="0" parTransId="{206CD43D-A52D-4932-884E-340EA7F3FF6B}" sibTransId="{C0CE6C8E-CD32-48F9-8A54-7675A2CF02D0}"/>
    <dgm:cxn modelId="{29AA74D2-84E1-48EC-8E00-BBF044D53BCE}" type="presOf" srcId="{466784C9-C352-4A3A-AB4F-E73B7EFE7116}" destId="{6EDA52E5-A2A7-435F-9246-0D388ED0D00A}" srcOrd="0" destOrd="0" presId="urn:microsoft.com/office/officeart/2005/8/layout/rings+Icon"/>
    <dgm:cxn modelId="{5E608FEA-395A-446E-AE17-CB6CF05A8788}" type="presOf" srcId="{EC38E271-73CD-4D7B-A66B-861CA7488EC7}" destId="{073C0186-C529-47F6-9A3F-AC54F3EC1A71}" srcOrd="0" destOrd="0" presId="urn:microsoft.com/office/officeart/2005/8/layout/rings+Icon"/>
    <dgm:cxn modelId="{F5AC7BFA-D3B8-4821-9948-783EC7196B29}" type="presOf" srcId="{56C32169-1400-436F-A8EC-619B9C7E6936}" destId="{B34614A2-1392-4E77-BDA0-2BEA4D89C2F7}" srcOrd="0" destOrd="0" presId="urn:microsoft.com/office/officeart/2005/8/layout/rings+Icon"/>
    <dgm:cxn modelId="{DBE26B54-7079-4FFC-87E1-3554F7051E35}" type="presParOf" srcId="{6EDA52E5-A2A7-435F-9246-0D388ED0D00A}" destId="{073C0186-C529-47F6-9A3F-AC54F3EC1A71}" srcOrd="0" destOrd="0" presId="urn:microsoft.com/office/officeart/2005/8/layout/rings+Icon"/>
    <dgm:cxn modelId="{D6408F6A-19A4-403D-A1B1-2FB7672E934D}" type="presParOf" srcId="{6EDA52E5-A2A7-435F-9246-0D388ED0D00A}" destId="{B34614A2-1392-4E77-BDA0-2BEA4D89C2F7}" srcOrd="1" destOrd="0" presId="urn:microsoft.com/office/officeart/2005/8/layout/rings+Icon"/>
    <dgm:cxn modelId="{E3EED042-9059-4857-A024-B8C959786EE0}" type="presParOf" srcId="{6EDA52E5-A2A7-435F-9246-0D388ED0D00A}" destId="{2D81501D-F97C-4215-9373-9F01E07C91FE}"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3C0186-C529-47F6-9A3F-AC54F3EC1A71}">
      <dsp:nvSpPr>
        <dsp:cNvPr id="0" name=""/>
        <dsp:cNvSpPr/>
      </dsp:nvSpPr>
      <dsp:spPr>
        <a:xfrm>
          <a:off x="0" y="144493"/>
          <a:ext cx="1690154" cy="1690129"/>
        </a:xfrm>
        <a:prstGeom prst="ellipse">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Group A</a:t>
          </a:r>
        </a:p>
      </dsp:txBody>
      <dsp:txXfrm>
        <a:off x="247517" y="392007"/>
        <a:ext cx="1195120" cy="1195101"/>
      </dsp:txXfrm>
    </dsp:sp>
    <dsp:sp modelId="{B34614A2-1392-4E77-BDA0-2BEA4D89C2F7}">
      <dsp:nvSpPr>
        <dsp:cNvPr id="0" name=""/>
        <dsp:cNvSpPr/>
      </dsp:nvSpPr>
      <dsp:spPr>
        <a:xfrm>
          <a:off x="869937" y="1271716"/>
          <a:ext cx="1690154" cy="1690129"/>
        </a:xfrm>
        <a:prstGeom prst="ellipse">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Group B</a:t>
          </a:r>
        </a:p>
      </dsp:txBody>
      <dsp:txXfrm>
        <a:off x="1117454" y="1519230"/>
        <a:ext cx="1195120" cy="1195101"/>
      </dsp:txXfrm>
    </dsp:sp>
    <dsp:sp modelId="{2D81501D-F97C-4215-9373-9F01E07C91FE}">
      <dsp:nvSpPr>
        <dsp:cNvPr id="0" name=""/>
        <dsp:cNvSpPr/>
      </dsp:nvSpPr>
      <dsp:spPr>
        <a:xfrm>
          <a:off x="1738845" y="144493"/>
          <a:ext cx="1690154" cy="1690129"/>
        </a:xfrm>
        <a:prstGeom prst="ellipse">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Group C</a:t>
          </a:r>
        </a:p>
      </dsp:txBody>
      <dsp:txXfrm>
        <a:off x="1986362" y="392007"/>
        <a:ext cx="1195120" cy="1195101"/>
      </dsp:txXfrm>
    </dsp:sp>
  </dsp:spTree>
</dsp:drawing>
</file>

<file path=ppt/diagrams/layout1.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E71268B-8AC2-4239-8FAF-7C144C210720}" type="datetimeFigureOut">
              <a:rPr lang="en-US"/>
              <a:t>7/31/2026</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2BA2C8-71FC-43D0-BD87-0547616971FA}" type="slidenum">
              <a:rPr/>
              <a:t>‹#›</a:t>
            </a:fld>
            <a:endParaRPr/>
          </a:p>
        </p:txBody>
      </p:sp>
    </p:spTree>
    <p:extLst>
      <p:ext uri="{BB962C8B-B14F-4D97-AF65-F5344CB8AC3E}">
        <p14:creationId xmlns:p14="http://schemas.microsoft.com/office/powerpoint/2010/main" val="3729213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AD8362-6D63-40AC-BAA9-90C3AE6D5875}" type="datetimeFigureOut">
              <a:rPr lang="en-US"/>
              <a:t>7/31/2026</a:t>
            </a:fld>
            <a:endParaRP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539446-6953-447E-A4E3-E7CFBF870046}" type="slidenum">
              <a:rPr/>
              <a:t>‹#›</a:t>
            </a:fld>
            <a:endParaRPr/>
          </a:p>
        </p:txBody>
      </p:sp>
    </p:spTree>
    <p:extLst>
      <p:ext uri="{BB962C8B-B14F-4D97-AF65-F5344CB8AC3E}">
        <p14:creationId xmlns:p14="http://schemas.microsoft.com/office/powerpoint/2010/main" val="1423929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a:t>Each slide needs to have notes that have the “script” for the slide. This is so that the trainers can use the materials effectively.</a:t>
            </a:r>
          </a:p>
        </p:txBody>
      </p:sp>
      <p:sp>
        <p:nvSpPr>
          <p:cNvPr id="4" name="Slide Number Placeholder 3"/>
          <p:cNvSpPr>
            <a:spLocks noGrp="1"/>
          </p:cNvSpPr>
          <p:nvPr>
            <p:ph type="sldNum" sz="quarter" idx="5"/>
          </p:nvPr>
        </p:nvSpPr>
        <p:spPr/>
        <p:txBody>
          <a:bodyPr/>
          <a:lstStyle/>
          <a:p>
            <a:fld id="{C6539446-6953-447E-A4E3-E7CFBF870046}" type="slidenum">
              <a:rPr lang="en-NZ" smtClean="0"/>
              <a:t>1</a:t>
            </a:fld>
            <a:endParaRPr lang="en-NZ"/>
          </a:p>
        </p:txBody>
      </p:sp>
    </p:spTree>
    <p:extLst>
      <p:ext uri="{BB962C8B-B14F-4D97-AF65-F5344CB8AC3E}">
        <p14:creationId xmlns:p14="http://schemas.microsoft.com/office/powerpoint/2010/main" val="4177981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Cover slide image: Lesser Frigatebirds, Kiribati. Hiroyuki </a:t>
            </a:r>
            <a:r>
              <a:rPr lang="en-US" sz="1200" dirty="0" err="1"/>
              <a:t>Tanoi</a:t>
            </a:r>
            <a:endParaRPr lang="en-US" sz="1200" dirty="0"/>
          </a:p>
          <a:p>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2</a:t>
            </a:fld>
            <a:endParaRPr lang="en-NZ"/>
          </a:p>
        </p:txBody>
      </p:sp>
    </p:spTree>
    <p:extLst>
      <p:ext uri="{BB962C8B-B14F-4D97-AF65-F5344CB8AC3E}">
        <p14:creationId xmlns:p14="http://schemas.microsoft.com/office/powerpoint/2010/main" val="3207590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Usse</a:t>
            </a:r>
            <a:r>
              <a:rPr lang="en-US" dirty="0"/>
              <a:t> this slide as a placeholder for different days or different sessions, or when presenters change</a:t>
            </a:r>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3</a:t>
            </a:fld>
            <a:endParaRPr lang="en-NZ"/>
          </a:p>
        </p:txBody>
      </p:sp>
    </p:spTree>
    <p:extLst>
      <p:ext uri="{BB962C8B-B14F-4D97-AF65-F5344CB8AC3E}">
        <p14:creationId xmlns:p14="http://schemas.microsoft.com/office/powerpoint/2010/main" val="1080179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 indent="0">
              <a:buNone/>
            </a:pPr>
            <a:r>
              <a:rPr lang="en-NZ" sz="1200" b="0" i="0" kern="1200" dirty="0">
                <a:solidFill>
                  <a:schemeClr val="tx1"/>
                </a:solidFill>
                <a:effectLst/>
                <a:latin typeface="+mn-lt"/>
                <a:ea typeface="+mn-ea"/>
                <a:cs typeface="+mn-cs"/>
              </a:rPr>
              <a:t>The purpose of the training-of-trainers introduction is to familiarise future trainers in seabird monitoring in Palau with the resources to support their training activities.</a:t>
            </a:r>
          </a:p>
          <a:p>
            <a:pPr marL="34290" indent="0">
              <a:buNone/>
            </a:pPr>
            <a:r>
              <a:rPr lang="en-NZ" sz="1200" b="0" i="0" kern="1200" dirty="0">
                <a:solidFill>
                  <a:schemeClr val="tx1"/>
                </a:solidFill>
                <a:effectLst/>
                <a:latin typeface="+mn-lt"/>
                <a:ea typeface="+mn-ea"/>
                <a:cs typeface="+mn-cs"/>
              </a:rPr>
              <a:t>The resources to support the activities are found on a website.</a:t>
            </a:r>
          </a:p>
          <a:p>
            <a:pPr marL="34290" indent="0">
              <a:buNone/>
            </a:pPr>
            <a:r>
              <a:rPr lang="en-US" dirty="0"/>
              <a:t>The objectives of this training-of-trainers workshop are to enable participants to </a:t>
            </a:r>
          </a:p>
          <a:p>
            <a:pPr marL="548640" indent="-514350">
              <a:buFont typeface="+mj-lt"/>
              <a:buAutoNum type="arabicPeriod"/>
            </a:pPr>
            <a:r>
              <a:rPr lang="en-US" dirty="0"/>
              <a:t>Use the training-of-trainers resources to train others in seabird surveys and monitoring </a:t>
            </a:r>
          </a:p>
          <a:p>
            <a:pPr marL="548640" indent="-514350">
              <a:buFont typeface="+mj-lt"/>
              <a:buAutoNum type="arabicPeriod"/>
            </a:pPr>
            <a:r>
              <a:rPr lang="en-US" dirty="0"/>
              <a:t>Modify Palau pages and resources on the website</a:t>
            </a:r>
          </a:p>
          <a:p>
            <a:pPr marL="34290" indent="0">
              <a:buFont typeface="+mj-lt"/>
              <a:buNone/>
            </a:pPr>
            <a:endParaRPr lang="en-US" dirty="0"/>
          </a:p>
          <a:p>
            <a:pPr marL="34290" indent="0">
              <a:buFont typeface="+mj-lt"/>
              <a:buNone/>
            </a:pPr>
            <a:r>
              <a:rPr lang="en-US" dirty="0"/>
              <a:t>The next three days of the Palau workshop also provide a demonstration of how the training could be delivered by trainers in future events.</a:t>
            </a:r>
          </a:p>
          <a:p>
            <a:endParaRPr lang="en-NZ" dirty="0"/>
          </a:p>
        </p:txBody>
      </p:sp>
      <p:sp>
        <p:nvSpPr>
          <p:cNvPr id="4" name="Slide Number Placeholder 3"/>
          <p:cNvSpPr>
            <a:spLocks noGrp="1"/>
          </p:cNvSpPr>
          <p:nvPr>
            <p:ph type="sldNum" sz="quarter" idx="5"/>
          </p:nvPr>
        </p:nvSpPr>
        <p:spPr/>
        <p:txBody>
          <a:bodyPr/>
          <a:lstStyle/>
          <a:p>
            <a:fld id="{C6539446-6953-447E-A4E3-E7CFBF870046}" type="slidenum">
              <a:rPr lang="en-NZ" smtClean="0"/>
              <a:t>4</a:t>
            </a:fld>
            <a:endParaRPr lang="en-NZ"/>
          </a:p>
        </p:txBody>
      </p:sp>
    </p:spTree>
    <p:extLst>
      <p:ext uri="{BB962C8B-B14F-4D97-AF65-F5344CB8AC3E}">
        <p14:creationId xmlns:p14="http://schemas.microsoft.com/office/powerpoint/2010/main" val="342385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a:t>
            </a:r>
            <a:r>
              <a:rPr lang="en-NZ" sz="1200" b="0" i="0" kern="1200" dirty="0">
                <a:solidFill>
                  <a:schemeClr val="tx1"/>
                </a:solidFill>
                <a:effectLst/>
                <a:latin typeface="+mn-lt"/>
                <a:ea typeface="+mn-ea"/>
                <a:cs typeface="+mn-cs"/>
              </a:rPr>
              <a:t>‘Gull Islets’, </a:t>
            </a:r>
            <a:r>
              <a:rPr lang="en-NZ" sz="1200" b="0" i="0" kern="1200" dirty="0" err="1">
                <a:solidFill>
                  <a:schemeClr val="tx1"/>
                </a:solidFill>
                <a:effectLst/>
                <a:latin typeface="+mn-lt"/>
                <a:ea typeface="+mn-ea"/>
                <a:cs typeface="+mn-cs"/>
              </a:rPr>
              <a:t>Suwarrow</a:t>
            </a:r>
            <a:r>
              <a:rPr lang="en-NZ" sz="1200" b="0" i="0" kern="1200" dirty="0">
                <a:solidFill>
                  <a:schemeClr val="tx1"/>
                </a:solidFill>
                <a:effectLst/>
                <a:latin typeface="+mn-lt"/>
                <a:ea typeface="+mn-ea"/>
                <a:cs typeface="+mn-cs"/>
              </a:rPr>
              <a:t> Atoll, Cook Islands. Photo: </a:t>
            </a:r>
            <a:r>
              <a:rPr lang="en-NZ" sz="1200" b="0" i="0" kern="1200" dirty="0" err="1">
                <a:solidFill>
                  <a:schemeClr val="tx1"/>
                </a:solidFill>
                <a:effectLst/>
                <a:latin typeface="+mn-lt"/>
                <a:ea typeface="+mn-ea"/>
                <a:cs typeface="+mn-cs"/>
              </a:rPr>
              <a:t>Te</a:t>
            </a:r>
            <a:r>
              <a:rPr lang="en-NZ" sz="1200" b="0" i="0" kern="1200" dirty="0">
                <a:solidFill>
                  <a:schemeClr val="tx1"/>
                </a:solidFill>
                <a:effectLst/>
                <a:latin typeface="+mn-lt"/>
                <a:ea typeface="+mn-ea"/>
                <a:cs typeface="+mn-cs"/>
              </a:rPr>
              <a:t> </a:t>
            </a:r>
            <a:r>
              <a:rPr lang="en-NZ" sz="1200" b="0" i="0" kern="1200" dirty="0" err="1">
                <a:solidFill>
                  <a:schemeClr val="tx1"/>
                </a:solidFill>
                <a:effectLst/>
                <a:latin typeface="+mn-lt"/>
                <a:ea typeface="+mn-ea"/>
                <a:cs typeface="+mn-cs"/>
              </a:rPr>
              <a:t>Ipukarea</a:t>
            </a:r>
            <a:r>
              <a:rPr lang="en-NZ" sz="1200" b="0" i="0" kern="1200" dirty="0">
                <a:solidFill>
                  <a:schemeClr val="tx1"/>
                </a:solidFill>
                <a:effectLst/>
                <a:latin typeface="+mn-lt"/>
                <a:ea typeface="+mn-ea"/>
                <a:cs typeface="+mn-cs"/>
              </a:rPr>
              <a:t> Society: https://seabirds.pacificbiosecurity.co.nz/index.php?page=executive-summary </a:t>
            </a:r>
            <a:endParaRPr lang="en-NZ" i="0" dirty="0"/>
          </a:p>
        </p:txBody>
      </p:sp>
      <p:sp>
        <p:nvSpPr>
          <p:cNvPr id="4" name="Slide Number Placeholder 3"/>
          <p:cNvSpPr>
            <a:spLocks noGrp="1"/>
          </p:cNvSpPr>
          <p:nvPr>
            <p:ph type="sldNum" sz="quarter" idx="5"/>
          </p:nvPr>
        </p:nvSpPr>
        <p:spPr/>
        <p:txBody>
          <a:bodyPr/>
          <a:lstStyle/>
          <a:p>
            <a:fld id="{C6539446-6953-447E-A4E3-E7CFBF870046}" type="slidenum">
              <a:rPr lang="en-NZ" smtClean="0"/>
              <a:t>6</a:t>
            </a:fld>
            <a:endParaRPr lang="en-NZ"/>
          </a:p>
        </p:txBody>
      </p:sp>
    </p:spTree>
    <p:extLst>
      <p:ext uri="{BB962C8B-B14F-4D97-AF65-F5344CB8AC3E}">
        <p14:creationId xmlns:p14="http://schemas.microsoft.com/office/powerpoint/2010/main" val="20486164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water3"/>
          <p:cNvSpPr/>
          <p:nvPr/>
        </p:nvSpPr>
        <p:spPr bwMode="gray">
          <a:xfrm>
            <a:off x="1914" y="5243130"/>
            <a:ext cx="9141714" cy="1614871"/>
          </a:xfrm>
          <a:prstGeom prst="rect">
            <a:avLst/>
          </a:prstGeom>
          <a:gradFill>
            <a:gsLst>
              <a:gs pos="833">
                <a:schemeClr val="accent2">
                  <a:lumMod val="60000"/>
                  <a:lumOff val="40000"/>
                  <a:alpha val="38000"/>
                </a:schemeClr>
              </a:gs>
              <a:gs pos="23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sp>
        <p:nvSpPr>
          <p:cNvPr id="5" name="sky"/>
          <p:cNvSpPr/>
          <p:nvPr/>
        </p:nvSpPr>
        <p:spPr bwMode="white">
          <a:xfrm>
            <a:off x="1914" y="0"/>
            <a:ext cx="9141714" cy="5334000"/>
          </a:xfrm>
          <a:prstGeom prst="rect">
            <a:avLst/>
          </a:prstGeom>
          <a:gradFill>
            <a:gsLst>
              <a:gs pos="0">
                <a:schemeClr val="accent2">
                  <a:lumMod val="60000"/>
                  <a:lumOff val="40000"/>
                  <a:alpha val="80000"/>
                </a:schemeClr>
              </a:gs>
              <a:gs pos="99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pic>
        <p:nvPicPr>
          <p:cNvPr id="6" name="water2"/>
          <p:cNvPicPr>
            <a:picLocks noChangeAspect="1"/>
          </p:cNvPicPr>
          <p:nvPr/>
        </p:nvPicPr>
        <p:blipFill rotWithShape="1">
          <a:blip r:embed="rId2" cstate="print">
            <a:extLst>
              <a:ext uri="{28A0092B-C50C-407E-A947-70E740481C1C}">
                <a14:useLocalDpi xmlns:a14="http://schemas.microsoft.com/office/drawing/2010/main" val="0"/>
              </a:ext>
            </a:extLst>
          </a:blip>
          <a:srcRect l="2674" r="9901"/>
          <a:stretch/>
        </p:blipFill>
        <p:spPr bwMode="ltGray">
          <a:xfrm>
            <a:off x="-1069" y="5497898"/>
            <a:ext cx="9141714" cy="463209"/>
          </a:xfrm>
          <a:prstGeom prst="rect">
            <a:avLst/>
          </a:prstGeom>
          <a:noFill/>
          <a:ln>
            <a:noFill/>
          </a:ln>
        </p:spPr>
      </p:pic>
      <p:pic>
        <p:nvPicPr>
          <p:cNvPr id="7" name="water1"/>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bwMode="gray">
          <a:xfrm flipH="1">
            <a:off x="-1069" y="5221111"/>
            <a:ext cx="9141714" cy="268288"/>
          </a:xfrm>
          <a:prstGeom prst="rect">
            <a:avLst/>
          </a:prstGeom>
          <a:noFill/>
          <a:ln>
            <a:noFill/>
          </a:ln>
        </p:spPr>
      </p:pic>
      <p:sp>
        <p:nvSpPr>
          <p:cNvPr id="2" name="Title 1"/>
          <p:cNvSpPr>
            <a:spLocks noGrp="1"/>
          </p:cNvSpPr>
          <p:nvPr>
            <p:ph type="ctrTitle"/>
          </p:nvPr>
        </p:nvSpPr>
        <p:spPr>
          <a:xfrm>
            <a:off x="979404" y="1309047"/>
            <a:ext cx="7202092" cy="2667000"/>
          </a:xfrm>
        </p:spPr>
        <p:txBody>
          <a:bodyPr anchor="b">
            <a:noAutofit/>
          </a:bodyPr>
          <a:lstStyle>
            <a:lvl1pPr algn="ctr">
              <a:defRPr sz="4500"/>
            </a:lvl1pPr>
          </a:lstStyle>
          <a:p>
            <a:r>
              <a:rPr lang="en-US"/>
              <a:t>Click to edit Master title style</a:t>
            </a:r>
            <a:endParaRPr/>
          </a:p>
        </p:txBody>
      </p:sp>
      <p:sp>
        <p:nvSpPr>
          <p:cNvPr id="3" name="Subtitle 2"/>
          <p:cNvSpPr>
            <a:spLocks noGrp="1"/>
          </p:cNvSpPr>
          <p:nvPr>
            <p:ph type="subTitle" idx="1"/>
          </p:nvPr>
        </p:nvSpPr>
        <p:spPr>
          <a:xfrm>
            <a:off x="979404" y="4038600"/>
            <a:ext cx="7200900" cy="990600"/>
          </a:xfrm>
          <a:prstGeom prst="rect">
            <a:avLst/>
          </a:prstGeom>
        </p:spPr>
        <p:txBody>
          <a:bodyPr>
            <a:normAutofit/>
          </a:bodyPr>
          <a:lstStyle>
            <a:lvl1pPr marL="0" indent="0" algn="ctr">
              <a:spcBef>
                <a:spcPts val="0"/>
              </a:spcBef>
              <a:buNone/>
              <a:defRPr sz="1600" cap="none" baseline="0">
                <a:solidFill>
                  <a:schemeClr val="accent2">
                    <a:lumMod val="7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a:t>Click to edit Master subtitle style</a:t>
            </a:r>
            <a:endParaRPr dirty="0"/>
          </a:p>
        </p:txBody>
      </p:sp>
    </p:spTree>
    <p:extLst>
      <p:ext uri="{BB962C8B-B14F-4D97-AF65-F5344CB8AC3E}">
        <p14:creationId xmlns:p14="http://schemas.microsoft.com/office/powerpoint/2010/main" val="2942361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a:xfrm>
            <a:off x="577969" y="1171635"/>
            <a:ext cx="8031191" cy="487417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5F4E5243-F52A-4D37-9694-EB26C6C31910}" type="datetime1">
              <a:rPr lang="en-US"/>
              <a:t>7/31/2026</a:t>
            </a:fld>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536256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4638"/>
            <a:ext cx="1971675" cy="5440362"/>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628650" y="274638"/>
            <a:ext cx="5800725" cy="544036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3A77B6E1-634A-48DC-9E8B-D894023267EF}" type="datetime1">
              <a:rPr lang="en-US"/>
              <a:t>7/31/2026</a:t>
            </a:fld>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35865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dirty="0"/>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7B2D3E9E-A95C-48F2-B4BF-A71542E0BE9A}" type="datetime1">
              <a:rPr lang="en-US"/>
              <a:t>7/31/2026</a:t>
            </a:fld>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
        <p:nvSpPr>
          <p:cNvPr id="8" name="Text Placeholder 2">
            <a:extLst>
              <a:ext uri="{FF2B5EF4-FFF2-40B4-BE49-F238E27FC236}">
                <a16:creationId xmlns:a16="http://schemas.microsoft.com/office/drawing/2014/main" id="{0ACE8C0A-01A2-CFC3-484F-245DCC429BE3}"/>
              </a:ext>
            </a:extLst>
          </p:cNvPr>
          <p:cNvSpPr>
            <a:spLocks noGrp="1"/>
          </p:cNvSpPr>
          <p:nvPr>
            <p:ph idx="1" hasCustomPrompt="1"/>
          </p:nvPr>
        </p:nvSpPr>
        <p:spPr>
          <a:xfrm>
            <a:off x="577969" y="1171635"/>
            <a:ext cx="8031191" cy="4874178"/>
          </a:xfrm>
          <a:prstGeom prst="rect">
            <a:avLst/>
          </a:prstGeom>
        </p:spPr>
        <p:txBody>
          <a:bodyPr vert="horz" lIns="91440" tIns="45720" rIns="91440" bIns="45720" rtlCol="0">
            <a:normAutofit/>
          </a:bodyPr>
          <a:lstStyle>
            <a:lvl1pPr marL="288000">
              <a:defRPr/>
            </a:lvl1pPr>
            <a:lvl2pPr>
              <a:defRPr sz="2600"/>
            </a:lvl2pPr>
            <a:lvl3pPr>
              <a:defRPr sz="2400"/>
            </a:lvl3pPr>
            <a:lvl4pPr>
              <a:defRPr sz="2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05082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sky"/>
          <p:cNvSpPr/>
          <p:nvPr/>
        </p:nvSpPr>
        <p:spPr>
          <a:xfrm>
            <a:off x="1914" y="-1"/>
            <a:ext cx="9141714"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17220" rtlCol="0" anchor="ctr"/>
          <a:lstStyle/>
          <a:p>
            <a:pPr algn="ctr"/>
            <a:endParaRPr sz="1350"/>
          </a:p>
        </p:txBody>
      </p:sp>
      <p:sp>
        <p:nvSpPr>
          <p:cNvPr id="2" name="Title 1"/>
          <p:cNvSpPr>
            <a:spLocks noGrp="1"/>
          </p:cNvSpPr>
          <p:nvPr>
            <p:ph type="title"/>
          </p:nvPr>
        </p:nvSpPr>
        <p:spPr>
          <a:xfrm>
            <a:off x="970360" y="1309047"/>
            <a:ext cx="7200939" cy="2667000"/>
          </a:xfrm>
        </p:spPr>
        <p:txBody>
          <a:bodyPr anchor="b">
            <a:normAutofit/>
          </a:bodyPr>
          <a:lstStyle>
            <a:lvl1pPr algn="ctr">
              <a:defRPr sz="4500" b="0"/>
            </a:lvl1pPr>
          </a:lstStyle>
          <a:p>
            <a:r>
              <a:rPr lang="en-US"/>
              <a:t>Click to edit Master title style</a:t>
            </a:r>
            <a:endParaRPr/>
          </a:p>
        </p:txBody>
      </p:sp>
      <p:sp>
        <p:nvSpPr>
          <p:cNvPr id="3" name="Text Placeholder 2"/>
          <p:cNvSpPr>
            <a:spLocks noGrp="1"/>
          </p:cNvSpPr>
          <p:nvPr>
            <p:ph type="body" idx="1"/>
          </p:nvPr>
        </p:nvSpPr>
        <p:spPr>
          <a:xfrm>
            <a:off x="970360" y="4038600"/>
            <a:ext cx="7200900" cy="1143000"/>
          </a:xfrm>
          <a:prstGeom prst="rect">
            <a:avLst/>
          </a:prstGeom>
        </p:spPr>
        <p:txBody>
          <a:bodyPr anchor="t">
            <a:normAutofit/>
          </a:bodyPr>
          <a:lstStyle>
            <a:lvl1pPr marL="0" indent="0" algn="ctr">
              <a:spcBef>
                <a:spcPts val="0"/>
              </a:spcBef>
              <a:buNone/>
              <a:defRPr sz="1500" cap="all" baseline="0">
                <a:solidFill>
                  <a:schemeClr val="accent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dirty="0"/>
              <a:t>Add a footer</a:t>
            </a:r>
            <a:endParaRPr dirty="0"/>
          </a:p>
        </p:txBody>
      </p:sp>
      <p:sp>
        <p:nvSpPr>
          <p:cNvPr id="4" name="Date Placeholder 3"/>
          <p:cNvSpPr>
            <a:spLocks noGrp="1"/>
          </p:cNvSpPr>
          <p:nvPr>
            <p:ph type="dt" sz="half" idx="10"/>
          </p:nvPr>
        </p:nvSpPr>
        <p:spPr/>
        <p:txBody>
          <a:bodyPr/>
          <a:lstStyle/>
          <a:p>
            <a:fld id="{A50F84E2-2D7A-43CF-AC90-352A289A783A}" type="datetime1">
              <a:rPr lang="en-US"/>
              <a:t>7/31/2026</a:t>
            </a:fld>
            <a:endParaRPr/>
          </a:p>
        </p:txBody>
      </p:sp>
      <p:sp>
        <p:nvSpPr>
          <p:cNvPr id="6" name="Slide Number Placeholder 5"/>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043559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Content Placeholder 3"/>
          <p:cNvSpPr>
            <a:spLocks noGrp="1"/>
          </p:cNvSpPr>
          <p:nvPr>
            <p:ph sz="half" idx="2"/>
          </p:nvPr>
        </p:nvSpPr>
        <p:spPr>
          <a:xfrm>
            <a:off x="4709160" y="1572768"/>
            <a:ext cx="3429000" cy="4142232"/>
          </a:xfrm>
          <a:prstGeom prst="rect">
            <a:avLst/>
          </a:prstGeo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 name="Content Placeholder 2"/>
          <p:cNvSpPr>
            <a:spLocks noGrp="1"/>
          </p:cNvSpPr>
          <p:nvPr>
            <p:ph sz="half" idx="1"/>
          </p:nvPr>
        </p:nvSpPr>
        <p:spPr>
          <a:xfrm>
            <a:off x="1005840" y="1572768"/>
            <a:ext cx="3429000" cy="4142232"/>
          </a:xfrm>
          <a:prstGeom prst="rect">
            <a:avLst/>
          </a:prstGeo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F12952B5-7A2F-4CC8-B7CE-9234E21C2837}" type="datetime1">
              <a:rPr lang="en-US"/>
              <a:t>7/31/2026</a:t>
            </a:fld>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24937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005840" y="1572768"/>
            <a:ext cx="3429000" cy="766588"/>
          </a:xfrm>
          <a:prstGeom prst="rect">
            <a:avLst/>
          </a:prstGeom>
        </p:spPr>
        <p:txBody>
          <a:bodyPr anchor="ctr">
            <a:normAutofit/>
          </a:bodyPr>
          <a:lstStyle>
            <a:lvl1pPr marL="0" indent="0">
              <a:spcBef>
                <a:spcPts val="0"/>
              </a:spcBef>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005840" y="2365861"/>
            <a:ext cx="3429000" cy="3349140"/>
          </a:xfrm>
          <a:prstGeom prst="rect">
            <a:avLst/>
          </a:prstGeo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709160" y="1572768"/>
            <a:ext cx="3429000" cy="766588"/>
          </a:xfrm>
          <a:prstGeom prst="rect">
            <a:avLst/>
          </a:prstGeom>
        </p:spPr>
        <p:txBody>
          <a:bodyPr anchor="ctr">
            <a:normAutofit/>
          </a:bodyPr>
          <a:lstStyle>
            <a:lvl1pPr marL="0" indent="0">
              <a:spcBef>
                <a:spcPts val="0"/>
              </a:spcBef>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09160" y="2365861"/>
            <a:ext cx="3429000" cy="3349140"/>
          </a:xfrm>
          <a:prstGeom prst="rect">
            <a:avLst/>
          </a:prstGeo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dirty="0"/>
              <a:t>Add a footer</a:t>
            </a:r>
            <a:endParaRPr dirty="0"/>
          </a:p>
        </p:txBody>
      </p:sp>
      <p:sp>
        <p:nvSpPr>
          <p:cNvPr id="7" name="Date Placeholder 6"/>
          <p:cNvSpPr>
            <a:spLocks noGrp="1"/>
          </p:cNvSpPr>
          <p:nvPr>
            <p:ph type="dt" sz="half" idx="10"/>
          </p:nvPr>
        </p:nvSpPr>
        <p:spPr/>
        <p:txBody>
          <a:bodyPr/>
          <a:lstStyle/>
          <a:p>
            <a:fld id="{CE1DA07A-9201-4B4B-BAF2-015AFA30F520}" type="datetime1">
              <a:rPr lang="en-US"/>
              <a:t>7/31/2026</a:t>
            </a:fld>
            <a:endParaRPr/>
          </a:p>
        </p:txBody>
      </p:sp>
      <p:sp>
        <p:nvSpPr>
          <p:cNvPr id="9" name="Slide Number Placeholder 8"/>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072378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dirty="0"/>
              <a:t>Add a footer</a:t>
            </a:r>
            <a:endParaRPr dirty="0"/>
          </a:p>
        </p:txBody>
      </p:sp>
      <p:sp>
        <p:nvSpPr>
          <p:cNvPr id="3" name="Date Placeholder 2"/>
          <p:cNvSpPr>
            <a:spLocks noGrp="1"/>
          </p:cNvSpPr>
          <p:nvPr>
            <p:ph type="dt" sz="half" idx="10"/>
          </p:nvPr>
        </p:nvSpPr>
        <p:spPr/>
        <p:txBody>
          <a:bodyPr/>
          <a:lstStyle/>
          <a:p>
            <a:fld id="{73D7E00A-486F-4252-8B1D-E32645521F49}" type="datetime1">
              <a:rPr lang="en-US"/>
              <a:t>7/31/2026</a:t>
            </a:fld>
            <a:endParaRPr/>
          </a:p>
        </p:txBody>
      </p:sp>
      <p:sp>
        <p:nvSpPr>
          <p:cNvPr id="5" name="Slide Number Placeholder 4"/>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3681886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sky"/>
          <p:cNvSpPr/>
          <p:nvPr/>
        </p:nvSpPr>
        <p:spPr>
          <a:xfrm>
            <a:off x="1914" y="-1"/>
            <a:ext cx="9141714"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17220" rtlCol="0" anchor="ctr"/>
          <a:lstStyle/>
          <a:p>
            <a:pPr algn="ctr"/>
            <a:endParaRPr sz="1350"/>
          </a:p>
        </p:txBody>
      </p:sp>
      <p:sp>
        <p:nvSpPr>
          <p:cNvPr id="3" name="Footer Placeholder 2"/>
          <p:cNvSpPr>
            <a:spLocks noGrp="1"/>
          </p:cNvSpPr>
          <p:nvPr>
            <p:ph type="ftr" sz="quarter" idx="11"/>
          </p:nvPr>
        </p:nvSpPr>
        <p:spPr/>
        <p:txBody>
          <a:bodyPr/>
          <a:lstStyle/>
          <a:p>
            <a:r>
              <a:rPr lang="en-US" dirty="0"/>
              <a:t>Add a footer</a:t>
            </a:r>
            <a:endParaRPr dirty="0"/>
          </a:p>
        </p:txBody>
      </p:sp>
      <p:sp>
        <p:nvSpPr>
          <p:cNvPr id="2" name="Date Placeholder 1"/>
          <p:cNvSpPr>
            <a:spLocks noGrp="1"/>
          </p:cNvSpPr>
          <p:nvPr>
            <p:ph type="dt" sz="half" idx="10"/>
          </p:nvPr>
        </p:nvSpPr>
        <p:spPr/>
        <p:txBody>
          <a:bodyPr/>
          <a:lstStyle/>
          <a:p>
            <a:fld id="{8DDF5F92-E675-4B36-9A60-69A962A68675}" type="datetime1">
              <a:rPr lang="en-US"/>
              <a:t>7/31/2026</a:t>
            </a:fld>
            <a:endParaRPr/>
          </a:p>
        </p:txBody>
      </p:sp>
      <p:sp>
        <p:nvSpPr>
          <p:cNvPr id="4" name="Slide Number Placeholder 3"/>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92262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610" y="762000"/>
            <a:ext cx="2532850" cy="2743200"/>
          </a:xfrm>
        </p:spPr>
        <p:txBody>
          <a:bodyPr anchor="b">
            <a:normAutofit/>
          </a:bodyPr>
          <a:lstStyle>
            <a:lvl1pPr>
              <a:defRPr sz="2400" b="0"/>
            </a:lvl1pPr>
          </a:lstStyle>
          <a:p>
            <a:r>
              <a:rPr lang="en-US"/>
              <a:t>Click to edit Master title style</a:t>
            </a:r>
            <a:endParaRPr/>
          </a:p>
        </p:txBody>
      </p:sp>
      <p:sp>
        <p:nvSpPr>
          <p:cNvPr id="3" name="Content Placeholder 2"/>
          <p:cNvSpPr>
            <a:spLocks noGrp="1"/>
          </p:cNvSpPr>
          <p:nvPr>
            <p:ph idx="1"/>
          </p:nvPr>
        </p:nvSpPr>
        <p:spPr>
          <a:xfrm>
            <a:off x="570310" y="685800"/>
            <a:ext cx="5143500" cy="4572000"/>
          </a:xfrm>
          <a:prstGeom prst="rect">
            <a:avLst/>
          </a:prstGeo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095610" y="3554104"/>
            <a:ext cx="2532850" cy="1703696"/>
          </a:xfrm>
          <a:prstGeom prst="rect">
            <a:avLst/>
          </a:prstGeom>
        </p:spPr>
        <p:txBody>
          <a:bodyPr>
            <a:normAutofit/>
          </a:bodyPr>
          <a:lstStyle>
            <a:lvl1pPr marL="0" indent="0">
              <a:lnSpc>
                <a:spcPct val="90000"/>
              </a:lnSpc>
              <a:spcBef>
                <a:spcPts val="600"/>
              </a:spcBef>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AF6E2C9B-5FA2-460D-9BE7-B0812FC2A6FF}" type="datetime1">
              <a:rPr lang="en-US"/>
              <a:t>7/31/2026</a:t>
            </a:fld>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148389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610" y="762000"/>
            <a:ext cx="2532850" cy="2743200"/>
          </a:xfrm>
        </p:spPr>
        <p:txBody>
          <a:bodyPr anchor="b">
            <a:normAutofit/>
          </a:bodyPr>
          <a:lstStyle>
            <a:lvl1pPr>
              <a:defRPr sz="255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70310" y="685800"/>
            <a:ext cx="5143500" cy="4572000"/>
          </a:xfrm>
          <a:prstGeom prst="rect">
            <a:avLst/>
          </a:prstGeom>
          <a:solidFill>
            <a:schemeClr val="bg1">
              <a:lumMod val="95000"/>
            </a:schemeClr>
          </a:solidFill>
        </p:spPr>
        <p:txBody>
          <a:bodyPr>
            <a:normAutofit/>
          </a:bodyPr>
          <a:lstStyle>
            <a:lvl1pPr marL="0" indent="0" algn="ctr">
              <a:buNone/>
              <a:defRPr sz="18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a:p>
        </p:txBody>
      </p:sp>
      <p:sp>
        <p:nvSpPr>
          <p:cNvPr id="4" name="Text Placeholder 3"/>
          <p:cNvSpPr>
            <a:spLocks noGrp="1"/>
          </p:cNvSpPr>
          <p:nvPr>
            <p:ph type="body" sz="half" idx="2"/>
          </p:nvPr>
        </p:nvSpPr>
        <p:spPr>
          <a:xfrm>
            <a:off x="6095610" y="3554104"/>
            <a:ext cx="2532850" cy="1703696"/>
          </a:xfrm>
          <a:prstGeom prst="rect">
            <a:avLst/>
          </a:prstGeom>
        </p:spPr>
        <p:txBody>
          <a:bodyPr>
            <a:normAutofit/>
          </a:bodyPr>
          <a:lstStyle>
            <a:lvl1pPr marL="0" indent="0">
              <a:lnSpc>
                <a:spcPct val="100000"/>
              </a:lnSpc>
              <a:spcBef>
                <a:spcPts val="600"/>
              </a:spcBef>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dirty="0"/>
              <a:t>Add a footer</a:t>
            </a:r>
            <a:endParaRPr dirty="0"/>
          </a:p>
        </p:txBody>
      </p:sp>
      <p:sp>
        <p:nvSpPr>
          <p:cNvPr id="5" name="Date Placeholder 4"/>
          <p:cNvSpPr>
            <a:spLocks noGrp="1"/>
          </p:cNvSpPr>
          <p:nvPr>
            <p:ph type="dt" sz="half" idx="10"/>
          </p:nvPr>
        </p:nvSpPr>
        <p:spPr/>
        <p:txBody>
          <a:bodyPr/>
          <a:lstStyle/>
          <a:p>
            <a:fld id="{1D374940-A916-4C8B-9648-02A2D3898F9E}" type="datetime1">
              <a:rPr lang="en-US"/>
              <a:t>7/31/2026</a:t>
            </a:fld>
            <a:endParaRPr/>
          </a:p>
        </p:txBody>
      </p:sp>
      <p:sp>
        <p:nvSpPr>
          <p:cNvPr id="7" name="Slide Number Placeholder 6"/>
          <p:cNvSpPr>
            <a:spLocks noGrp="1"/>
          </p:cNvSpPr>
          <p:nvPr>
            <p:ph type="sldNum" sz="quarter" idx="12"/>
          </p:nvPr>
        </p:nvSpPr>
        <p:spPr/>
        <p:txBody>
          <a:bodyPr/>
          <a:lstStyle/>
          <a:p>
            <a:fld id="{4FAB73BC-B049-4115-A692-8D63A059BFB8}" type="slidenum">
              <a:rPr/>
              <a:t>‹#›</a:t>
            </a:fld>
            <a:endParaRPr/>
          </a:p>
        </p:txBody>
      </p:sp>
    </p:spTree>
    <p:extLst>
      <p:ext uri="{BB962C8B-B14F-4D97-AF65-F5344CB8AC3E}">
        <p14:creationId xmlns:p14="http://schemas.microsoft.com/office/powerpoint/2010/main" val="421661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ky"/>
          <p:cNvSpPr/>
          <p:nvPr/>
        </p:nvSpPr>
        <p:spPr>
          <a:xfrm>
            <a:off x="1914" y="-1"/>
            <a:ext cx="9141714" cy="6858002"/>
          </a:xfrm>
          <a:prstGeom prst="rect">
            <a:avLst/>
          </a:prstGeom>
          <a:gradFill>
            <a:gsLst>
              <a:gs pos="0">
                <a:schemeClr val="accent2">
                  <a:lumMod val="60000"/>
                  <a:lumOff val="40000"/>
                  <a:alpha val="58000"/>
                </a:schemeClr>
              </a:gs>
              <a:gs pos="88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17220" rtlCol="0" anchor="ctr"/>
          <a:lstStyle/>
          <a:p>
            <a:pPr algn="ctr"/>
            <a:endParaRPr sz="1350"/>
          </a:p>
        </p:txBody>
      </p:sp>
      <p:sp>
        <p:nvSpPr>
          <p:cNvPr id="8" name="water3"/>
          <p:cNvSpPr/>
          <p:nvPr/>
        </p:nvSpPr>
        <p:spPr bwMode="gray">
          <a:xfrm>
            <a:off x="1914" y="6064102"/>
            <a:ext cx="9141714" cy="793899"/>
          </a:xfrm>
          <a:prstGeom prst="rect">
            <a:avLst/>
          </a:prstGeom>
          <a:gradFill>
            <a:gsLst>
              <a:gs pos="833">
                <a:schemeClr val="accent2">
                  <a:lumMod val="60000"/>
                  <a:lumOff val="40000"/>
                  <a:alpha val="38000"/>
                </a:schemeClr>
              </a:gs>
              <a:gs pos="49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a:p>
        </p:txBody>
      </p:sp>
      <p:pic>
        <p:nvPicPr>
          <p:cNvPr id="9" name="water2"/>
          <p:cNvPicPr>
            <a:picLocks noChangeAspect="1"/>
          </p:cNvPicPr>
          <p:nvPr userDrawn="1"/>
        </p:nvPicPr>
        <p:blipFill rotWithShape="1">
          <a:blip r:embed="rId13" cstate="print">
            <a:extLst>
              <a:ext uri="{28A0092B-C50C-407E-A947-70E740481C1C}">
                <a14:useLocalDpi xmlns:a14="http://schemas.microsoft.com/office/drawing/2010/main" val="0"/>
              </a:ext>
            </a:extLst>
          </a:blip>
          <a:srcRect l="2674" r="9901"/>
          <a:stretch/>
        </p:blipFill>
        <p:spPr bwMode="white">
          <a:xfrm>
            <a:off x="-1069" y="6256182"/>
            <a:ext cx="9141714" cy="463209"/>
          </a:xfrm>
          <a:prstGeom prst="rect">
            <a:avLst/>
          </a:prstGeom>
          <a:noFill/>
          <a:ln>
            <a:noFill/>
          </a:ln>
        </p:spPr>
      </p:pic>
      <p:pic>
        <p:nvPicPr>
          <p:cNvPr id="10" name="water1"/>
          <p:cNvPicPr>
            <a:picLocks noChangeAspect="1"/>
          </p:cNvPicPr>
          <p:nvPr/>
        </p:nvPicPr>
        <p:blipFill rotWithShape="1">
          <a:blip r:embed="rId14"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bwMode="gray">
          <a:xfrm flipH="1">
            <a:off x="-1069" y="5979395"/>
            <a:ext cx="9141714" cy="268288"/>
          </a:xfrm>
          <a:prstGeom prst="rect">
            <a:avLst/>
          </a:prstGeom>
          <a:noFill/>
          <a:ln>
            <a:noFill/>
          </a:ln>
        </p:spPr>
      </p:pic>
      <p:sp>
        <p:nvSpPr>
          <p:cNvPr id="2" name="Title Placeholder 1"/>
          <p:cNvSpPr>
            <a:spLocks noGrp="1"/>
          </p:cNvSpPr>
          <p:nvPr>
            <p:ph type="title"/>
          </p:nvPr>
        </p:nvSpPr>
        <p:spPr>
          <a:xfrm>
            <a:off x="577970" y="265176"/>
            <a:ext cx="8315864" cy="821752"/>
          </a:xfrm>
          <a:prstGeom prst="rect">
            <a:avLst/>
          </a:prstGeom>
        </p:spPr>
        <p:txBody>
          <a:bodyPr vert="horz" lIns="91440" tIns="45720" rIns="91440" bIns="45720" rtlCol="0" anchor="ctr">
            <a:normAutofit/>
          </a:bodyPr>
          <a:lstStyle/>
          <a:p>
            <a:r>
              <a:rPr lang="en-US" dirty="0"/>
              <a:t>Click to edit Master title style</a:t>
            </a:r>
            <a:endParaRPr dirty="0"/>
          </a:p>
        </p:txBody>
      </p:sp>
      <p:sp>
        <p:nvSpPr>
          <p:cNvPr id="5" name="Footer Placeholder 4"/>
          <p:cNvSpPr>
            <a:spLocks noGrp="1"/>
          </p:cNvSpPr>
          <p:nvPr>
            <p:ph type="ftr" sz="quarter" idx="3"/>
          </p:nvPr>
        </p:nvSpPr>
        <p:spPr>
          <a:xfrm>
            <a:off x="577969" y="6601968"/>
            <a:ext cx="5797685" cy="237744"/>
          </a:xfrm>
          <a:prstGeom prst="rect">
            <a:avLst/>
          </a:prstGeom>
        </p:spPr>
        <p:txBody>
          <a:bodyPr vert="horz" lIns="91440" tIns="45720" rIns="91440" bIns="45720" rtlCol="0" anchor="ctr"/>
          <a:lstStyle>
            <a:lvl1pPr algn="l">
              <a:defRPr sz="825" cap="all" baseline="0">
                <a:solidFill>
                  <a:schemeClr val="tx1"/>
                </a:solidFill>
              </a:defRPr>
            </a:lvl1pPr>
          </a:lstStyle>
          <a:p>
            <a:r>
              <a:rPr lang="en-US"/>
              <a:t>Add a footer</a:t>
            </a:r>
            <a:endParaRPr lang="en-US" dirty="0"/>
          </a:p>
        </p:txBody>
      </p:sp>
      <p:sp>
        <p:nvSpPr>
          <p:cNvPr id="4" name="Date Placeholder 3"/>
          <p:cNvSpPr>
            <a:spLocks noGrp="1"/>
          </p:cNvSpPr>
          <p:nvPr>
            <p:ph type="dt" sz="half" idx="2"/>
          </p:nvPr>
        </p:nvSpPr>
        <p:spPr>
          <a:xfrm>
            <a:off x="6590581" y="6601968"/>
            <a:ext cx="1216325" cy="237744"/>
          </a:xfrm>
          <a:prstGeom prst="rect">
            <a:avLst/>
          </a:prstGeom>
        </p:spPr>
        <p:txBody>
          <a:bodyPr vert="horz" lIns="91440" tIns="45720" rIns="91440" bIns="45720" rtlCol="0" anchor="ctr"/>
          <a:lstStyle>
            <a:lvl1pPr algn="l">
              <a:defRPr sz="825" cap="all" baseline="0">
                <a:solidFill>
                  <a:schemeClr val="tx1"/>
                </a:solidFill>
              </a:defRPr>
            </a:lvl1pPr>
          </a:lstStyle>
          <a:p>
            <a:fld id="{5586B75A-687E-405C-8A0B-8D00578BA2C3}" type="datetime1">
              <a:rPr lang="en-US" smtClean="0"/>
              <a:pPr/>
              <a:t>7/31/2026</a:t>
            </a:fld>
            <a:endParaRPr lang="en-US"/>
          </a:p>
        </p:txBody>
      </p:sp>
      <p:sp>
        <p:nvSpPr>
          <p:cNvPr id="6" name="Slide Number Placeholder 5"/>
          <p:cNvSpPr>
            <a:spLocks noGrp="1"/>
          </p:cNvSpPr>
          <p:nvPr>
            <p:ph type="sldNum" sz="quarter" idx="4"/>
          </p:nvPr>
        </p:nvSpPr>
        <p:spPr>
          <a:xfrm>
            <a:off x="8005312" y="6601968"/>
            <a:ext cx="603847" cy="237744"/>
          </a:xfrm>
          <a:prstGeom prst="rect">
            <a:avLst/>
          </a:prstGeom>
        </p:spPr>
        <p:txBody>
          <a:bodyPr vert="horz" lIns="91440" tIns="45720" rIns="91440" bIns="45720" rtlCol="0" anchor="ctr"/>
          <a:lstStyle>
            <a:lvl1pPr algn="r">
              <a:defRPr sz="825" cap="all" baseline="0">
                <a:solidFill>
                  <a:schemeClr val="tx1"/>
                </a:solidFill>
              </a:defRPr>
            </a:lvl1pPr>
          </a:lstStyle>
          <a:p>
            <a:fld id="{4FAB73BC-B049-4115-A692-8D63A059BFB8}" type="slidenum">
              <a:rPr lang="en-US" smtClean="0"/>
              <a:pPr/>
              <a:t>‹#›</a:t>
            </a:fld>
            <a:endParaRPr lang="en-US"/>
          </a:p>
        </p:txBody>
      </p:sp>
      <p:sp>
        <p:nvSpPr>
          <p:cNvPr id="11" name="Text Placeholder 2">
            <a:extLst>
              <a:ext uri="{FF2B5EF4-FFF2-40B4-BE49-F238E27FC236}">
                <a16:creationId xmlns:a16="http://schemas.microsoft.com/office/drawing/2014/main" id="{CAF5E477-747B-F540-5758-B4307BAD1E82}"/>
              </a:ext>
            </a:extLst>
          </p:cNvPr>
          <p:cNvSpPr>
            <a:spLocks noGrp="1"/>
          </p:cNvSpPr>
          <p:nvPr>
            <p:ph type="body" idx="1"/>
          </p:nvPr>
        </p:nvSpPr>
        <p:spPr>
          <a:xfrm>
            <a:off x="577969" y="1171635"/>
            <a:ext cx="8031191" cy="487417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77551537"/>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685800" rtl="0" eaLnBrk="1" latinLnBrk="0" hangingPunct="1">
        <a:lnSpc>
          <a:spcPct val="100000"/>
        </a:lnSpc>
        <a:spcBef>
          <a:spcPct val="0"/>
        </a:spcBef>
        <a:buNone/>
        <a:defRPr sz="3200" kern="1200">
          <a:solidFill>
            <a:schemeClr val="accent2">
              <a:lumMod val="50000"/>
            </a:schemeClr>
          </a:solidFill>
          <a:latin typeface="+mj-lt"/>
          <a:ea typeface="+mj-ea"/>
          <a:cs typeface="+mj-cs"/>
        </a:defRPr>
      </a:lvl1pPr>
    </p:titleStyle>
    <p:bodyStyle>
      <a:lvl1pPr marL="288000" indent="-288000" algn="l" defTabSz="685800" rtl="0" eaLnBrk="1" latinLnBrk="0" hangingPunct="1">
        <a:lnSpc>
          <a:spcPct val="90000"/>
        </a:lnSpc>
        <a:spcBef>
          <a:spcPts val="1350"/>
        </a:spcBef>
        <a:buSzPct val="100000"/>
        <a:buFont typeface="Arial" pitchFamily="34" charset="0"/>
        <a:buChar char="•"/>
        <a:defRPr sz="2800" kern="1200">
          <a:solidFill>
            <a:schemeClr val="accent2">
              <a:lumMod val="50000"/>
            </a:schemeClr>
          </a:solidFill>
          <a:latin typeface="+mn-lt"/>
          <a:ea typeface="+mn-ea"/>
          <a:cs typeface="+mn-cs"/>
        </a:defRPr>
      </a:lvl1pPr>
      <a:lvl2pPr marL="576000" indent="-288000" algn="l" defTabSz="685800" rtl="0" eaLnBrk="1" latinLnBrk="0" hangingPunct="1">
        <a:lnSpc>
          <a:spcPct val="90000"/>
        </a:lnSpc>
        <a:spcBef>
          <a:spcPts val="750"/>
        </a:spcBef>
        <a:buSzPct val="100000"/>
        <a:buFont typeface="Arial" pitchFamily="34" charset="0"/>
        <a:buChar char="•"/>
        <a:defRPr sz="2400" kern="1200">
          <a:solidFill>
            <a:schemeClr val="accent2">
              <a:lumMod val="50000"/>
            </a:schemeClr>
          </a:solidFill>
          <a:latin typeface="+mn-lt"/>
          <a:ea typeface="+mn-ea"/>
          <a:cs typeface="+mn-cs"/>
        </a:defRPr>
      </a:lvl2pPr>
      <a:lvl3pPr marL="864000" indent="-288000" algn="l" defTabSz="685800" rtl="0" eaLnBrk="1" latinLnBrk="0" hangingPunct="1">
        <a:lnSpc>
          <a:spcPct val="90000"/>
        </a:lnSpc>
        <a:spcBef>
          <a:spcPts val="600"/>
        </a:spcBef>
        <a:buSzPct val="100000"/>
        <a:buFont typeface="Arial" pitchFamily="34" charset="0"/>
        <a:buChar char="•"/>
        <a:defRPr sz="2400" kern="1200">
          <a:solidFill>
            <a:schemeClr val="accent2">
              <a:lumMod val="50000"/>
            </a:schemeClr>
          </a:solidFill>
          <a:latin typeface="+mn-lt"/>
          <a:ea typeface="+mn-ea"/>
          <a:cs typeface="+mn-cs"/>
        </a:defRPr>
      </a:lvl3pPr>
      <a:lvl4pPr marL="1152000" indent="-288000" algn="l" defTabSz="685800" rtl="0" eaLnBrk="1" latinLnBrk="0" hangingPunct="1">
        <a:lnSpc>
          <a:spcPct val="90000"/>
        </a:lnSpc>
        <a:spcBef>
          <a:spcPts val="600"/>
        </a:spcBef>
        <a:buSzPct val="100000"/>
        <a:buFont typeface="Arial" pitchFamily="34" charset="0"/>
        <a:buChar char="•"/>
        <a:defRPr sz="2000" kern="1200">
          <a:solidFill>
            <a:schemeClr val="accent2">
              <a:lumMod val="50000"/>
            </a:schemeClr>
          </a:solidFill>
          <a:latin typeface="+mn-lt"/>
          <a:ea typeface="+mn-ea"/>
          <a:cs typeface="+mn-cs"/>
        </a:defRPr>
      </a:lvl4pPr>
      <a:lvl5pPr marL="1296000" indent="-288000" algn="l" defTabSz="685800" rtl="0" eaLnBrk="1" latinLnBrk="0" hangingPunct="1">
        <a:lnSpc>
          <a:spcPct val="90000"/>
        </a:lnSpc>
        <a:spcBef>
          <a:spcPts val="600"/>
        </a:spcBef>
        <a:buSzPct val="100000"/>
        <a:buFont typeface="Arial" pitchFamily="34" charset="0"/>
        <a:buChar char="•"/>
        <a:defRPr sz="1800" kern="1200">
          <a:solidFill>
            <a:schemeClr val="accent2">
              <a:lumMod val="50000"/>
            </a:schemeClr>
          </a:solidFill>
          <a:latin typeface="+mn-lt"/>
          <a:ea typeface="+mn-ea"/>
          <a:cs typeface="+mn-cs"/>
        </a:defRPr>
      </a:lvl5pPr>
      <a:lvl6pPr marL="123444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6pPr>
      <a:lvl7pPr marL="144018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7pPr>
      <a:lvl8pPr marL="164592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8pPr>
      <a:lvl9pPr marL="1680210" indent="0" algn="l" defTabSz="685800" rtl="0" eaLnBrk="1" latinLnBrk="0" hangingPunct="1">
        <a:lnSpc>
          <a:spcPct val="90000"/>
        </a:lnSpc>
        <a:spcBef>
          <a:spcPts val="600"/>
        </a:spcBef>
        <a:buSzPct val="100000"/>
        <a:buFont typeface="Arial" pitchFamily="34" charset="0"/>
        <a:buNone/>
        <a:defRPr sz="1050" kern="1200">
          <a:solidFill>
            <a:schemeClr val="accent2">
              <a:lumMod val="50000"/>
            </a:schemeClr>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seabirds.pacificbiosecurity.co.nz/"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seabirds.pacificbiosecurity.co.nz/"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0E588-FE0D-D764-02B2-F79A11573152}"/>
              </a:ext>
            </a:extLst>
          </p:cNvPr>
          <p:cNvSpPr>
            <a:spLocks noGrp="1"/>
          </p:cNvSpPr>
          <p:nvPr>
            <p:ph type="title"/>
          </p:nvPr>
        </p:nvSpPr>
        <p:spPr/>
        <p:txBody>
          <a:bodyPr/>
          <a:lstStyle/>
          <a:p>
            <a:r>
              <a:rPr lang="en-NZ" dirty="0"/>
              <a:t>Instructions</a:t>
            </a:r>
          </a:p>
        </p:txBody>
      </p:sp>
      <p:sp>
        <p:nvSpPr>
          <p:cNvPr id="3" name="Content Placeholder 2">
            <a:extLst>
              <a:ext uri="{FF2B5EF4-FFF2-40B4-BE49-F238E27FC236}">
                <a16:creationId xmlns:a16="http://schemas.microsoft.com/office/drawing/2014/main" id="{3ABB49E9-63C1-E1E5-1F49-1F03249129A0}"/>
              </a:ext>
            </a:extLst>
          </p:cNvPr>
          <p:cNvSpPr>
            <a:spLocks noGrp="1"/>
          </p:cNvSpPr>
          <p:nvPr>
            <p:ph idx="1"/>
          </p:nvPr>
        </p:nvSpPr>
        <p:spPr/>
        <p:txBody>
          <a:bodyPr/>
          <a:lstStyle/>
          <a:p>
            <a:r>
              <a:rPr lang="en-NZ" dirty="0"/>
              <a:t>Retain the formatting (font style and so on in this template), where possible</a:t>
            </a:r>
          </a:p>
          <a:p>
            <a:r>
              <a:rPr lang="en-NZ" dirty="0"/>
              <a:t>Retain the Acknowledgements page</a:t>
            </a:r>
          </a:p>
          <a:p>
            <a:r>
              <a:rPr lang="en-NZ" dirty="0"/>
              <a:t>Use the images in the Seabirds Manual (most of them are on the </a:t>
            </a:r>
            <a:r>
              <a:rPr lang="en-NZ" dirty="0">
                <a:hlinkClick r:id="rId3"/>
              </a:rPr>
              <a:t>website</a:t>
            </a:r>
            <a:r>
              <a:rPr lang="en-NZ" dirty="0"/>
              <a:t>)</a:t>
            </a:r>
          </a:p>
          <a:p>
            <a:r>
              <a:rPr lang="en-NZ" dirty="0"/>
              <a:t>Ensure the credits for the images are noted in the “Image credits” slide at the end of the presentation, and / or on the slide they appear on (see the next slide for an example)</a:t>
            </a:r>
          </a:p>
        </p:txBody>
      </p:sp>
    </p:spTree>
    <p:extLst>
      <p:ext uri="{BB962C8B-B14F-4D97-AF65-F5344CB8AC3E}">
        <p14:creationId xmlns:p14="http://schemas.microsoft.com/office/powerpoint/2010/main" val="145831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Title and Content Layout with Chart</a:t>
            </a:r>
          </a:p>
        </p:txBody>
      </p:sp>
      <p:graphicFrame>
        <p:nvGraphicFramePr>
          <p:cNvPr id="8" name="Content Placeholder 7" descr="Clustered column chart showing the values of 3 series for 4 categories"/>
          <p:cNvGraphicFramePr>
            <a:graphicFrameLocks noGrp="1"/>
          </p:cNvGraphicFramePr>
          <p:nvPr>
            <p:ph idx="4294967295"/>
          </p:nvPr>
        </p:nvGraphicFramePr>
        <p:xfrm>
          <a:off x="1006079" y="2037160"/>
          <a:ext cx="7131844" cy="31063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78687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Picture with Caption Layout</a:t>
            </a:r>
          </a:p>
        </p:txBody>
      </p:sp>
      <p:pic>
        <p:nvPicPr>
          <p:cNvPr id="7" name="Picture Placeholder 6" descr="Closeup of flower, starfish, and shells on white sand"/>
          <p:cNvPicPr>
            <a:picLocks noGrp="1" noChangeAspect="1"/>
          </p:cNvPicPr>
          <p:nvPr>
            <p:ph type="pic" idx="1"/>
          </p:nvPr>
        </p:nvPicPr>
        <p:blipFill>
          <a:blip r:embed="rId2" cstate="print">
            <a:extLst>
              <a:ext uri="{28A0092B-C50C-407E-A947-70E740481C1C}">
                <a14:useLocalDpi xmlns:a14="http://schemas.microsoft.com/office/drawing/2010/main" val="0"/>
              </a:ext>
            </a:extLst>
          </a:blip>
          <a:srcRect t="58" b="58"/>
          <a:stretch>
            <a:fillRect/>
          </a:stretch>
        </p:blipFill>
        <p:spPr/>
      </p:pic>
      <p:sp>
        <p:nvSpPr>
          <p:cNvPr id="4" name="Text Placeholder 3"/>
          <p:cNvSpPr>
            <a:spLocks noGrp="1"/>
          </p:cNvSpPr>
          <p:nvPr>
            <p:ph type="body" sz="half" idx="2"/>
          </p:nvPr>
        </p:nvSpPr>
        <p:spPr/>
        <p:txBody>
          <a:bodyPr/>
          <a:lstStyle/>
          <a:p>
            <a:r>
              <a:rPr lang="en-US" dirty="0"/>
              <a:t>Caption</a:t>
            </a:r>
          </a:p>
        </p:txBody>
      </p:sp>
    </p:spTree>
    <p:extLst>
      <p:ext uri="{BB962C8B-B14F-4D97-AF65-F5344CB8AC3E}">
        <p14:creationId xmlns:p14="http://schemas.microsoft.com/office/powerpoint/2010/main" val="361883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Content Layout with Table</a:t>
            </a:r>
          </a:p>
        </p:txBody>
      </p:sp>
      <p:graphicFrame>
        <p:nvGraphicFramePr>
          <p:cNvPr id="5" name="Content Placeholder 4"/>
          <p:cNvGraphicFramePr>
            <a:graphicFrameLocks noGrp="1"/>
          </p:cNvGraphicFramePr>
          <p:nvPr>
            <p:ph sz="half" idx="2"/>
          </p:nvPr>
        </p:nvGraphicFramePr>
        <p:xfrm>
          <a:off x="4708922" y="2037160"/>
          <a:ext cx="3429000" cy="1672620"/>
        </p:xfrm>
        <a:graphic>
          <a:graphicData uri="http://schemas.openxmlformats.org/drawingml/2006/table">
            <a:tbl>
              <a:tblPr firstRow="1" bandRow="1">
                <a:tableStyleId>{5DA37D80-6434-44D0-A028-1B22A696006F}</a:tableStyleId>
              </a:tblPr>
              <a:tblGrid>
                <a:gridCol w="1143000">
                  <a:extLst>
                    <a:ext uri="{9D8B030D-6E8A-4147-A177-3AD203B41FA5}">
                      <a16:colId xmlns:a16="http://schemas.microsoft.com/office/drawing/2014/main" val="20000"/>
                    </a:ext>
                  </a:extLst>
                </a:gridCol>
                <a:gridCol w="11430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tblGrid>
              <a:tr h="418155">
                <a:tc>
                  <a:txBody>
                    <a:bodyPr/>
                    <a:lstStyle/>
                    <a:p>
                      <a:r>
                        <a:rPr lang="en-US" sz="1000" dirty="0"/>
                        <a:t>Class</a:t>
                      </a:r>
                    </a:p>
                  </a:txBody>
                  <a:tcPr marL="68580" marR="68580" marT="34290" marB="34290" anchor="ctr"/>
                </a:tc>
                <a:tc>
                  <a:txBody>
                    <a:bodyPr/>
                    <a:lstStyle/>
                    <a:p>
                      <a:pPr algn="ctr"/>
                      <a:r>
                        <a:rPr lang="en-US" sz="1000" dirty="0"/>
                        <a:t>Group A</a:t>
                      </a:r>
                    </a:p>
                  </a:txBody>
                  <a:tcPr marL="68580" marR="68580" marT="34290" marB="34290" anchor="ctr"/>
                </a:tc>
                <a:tc>
                  <a:txBody>
                    <a:bodyPr/>
                    <a:lstStyle/>
                    <a:p>
                      <a:pPr algn="ctr"/>
                      <a:r>
                        <a:rPr lang="en-US" sz="1000" dirty="0"/>
                        <a:t>Group B</a:t>
                      </a:r>
                    </a:p>
                  </a:txBody>
                  <a:tcPr marL="68580" marR="68580" marT="34290" marB="34290" anchor="ctr"/>
                </a:tc>
                <a:extLst>
                  <a:ext uri="{0D108BD9-81ED-4DB2-BD59-A6C34878D82A}">
                    <a16:rowId xmlns:a16="http://schemas.microsoft.com/office/drawing/2014/main" val="10000"/>
                  </a:ext>
                </a:extLst>
              </a:tr>
              <a:tr h="418155">
                <a:tc>
                  <a:txBody>
                    <a:bodyPr/>
                    <a:lstStyle/>
                    <a:p>
                      <a:r>
                        <a:rPr lang="en-US" sz="1000" dirty="0"/>
                        <a:t>Class 1</a:t>
                      </a:r>
                    </a:p>
                  </a:txBody>
                  <a:tcPr marL="68580" marR="68580" marT="34290" marB="34290" anchor="ctr"/>
                </a:tc>
                <a:tc>
                  <a:txBody>
                    <a:bodyPr/>
                    <a:lstStyle/>
                    <a:p>
                      <a:pPr algn="ctr"/>
                      <a:r>
                        <a:rPr lang="en-US" sz="1000" dirty="0"/>
                        <a:t>82</a:t>
                      </a:r>
                    </a:p>
                  </a:txBody>
                  <a:tcPr marL="68580" marR="68580" marT="34290" marB="34290" anchor="ctr"/>
                </a:tc>
                <a:tc>
                  <a:txBody>
                    <a:bodyPr/>
                    <a:lstStyle/>
                    <a:p>
                      <a:pPr algn="ctr"/>
                      <a:r>
                        <a:rPr lang="en-US" sz="1000" dirty="0"/>
                        <a:t>95</a:t>
                      </a:r>
                    </a:p>
                  </a:txBody>
                  <a:tcPr marL="68580" marR="68580" marT="34290" marB="34290" anchor="ctr"/>
                </a:tc>
                <a:extLst>
                  <a:ext uri="{0D108BD9-81ED-4DB2-BD59-A6C34878D82A}">
                    <a16:rowId xmlns:a16="http://schemas.microsoft.com/office/drawing/2014/main" val="10001"/>
                  </a:ext>
                </a:extLst>
              </a:tr>
              <a:tr h="418155">
                <a:tc>
                  <a:txBody>
                    <a:bodyPr/>
                    <a:lstStyle/>
                    <a:p>
                      <a:r>
                        <a:rPr lang="en-US" sz="1000" dirty="0"/>
                        <a:t>Class 2</a:t>
                      </a:r>
                    </a:p>
                  </a:txBody>
                  <a:tcPr marL="68580" marR="68580" marT="34290" marB="34290" anchor="ctr"/>
                </a:tc>
                <a:tc>
                  <a:txBody>
                    <a:bodyPr/>
                    <a:lstStyle/>
                    <a:p>
                      <a:pPr algn="ctr"/>
                      <a:r>
                        <a:rPr lang="en-US" sz="1000" dirty="0"/>
                        <a:t>76</a:t>
                      </a:r>
                    </a:p>
                  </a:txBody>
                  <a:tcPr marL="68580" marR="68580" marT="34290" marB="34290" anchor="ctr"/>
                </a:tc>
                <a:tc>
                  <a:txBody>
                    <a:bodyPr/>
                    <a:lstStyle/>
                    <a:p>
                      <a:pPr algn="ctr"/>
                      <a:r>
                        <a:rPr lang="en-US" sz="1000" dirty="0"/>
                        <a:t>88</a:t>
                      </a:r>
                    </a:p>
                  </a:txBody>
                  <a:tcPr marL="68580" marR="68580" marT="34290" marB="34290" anchor="ctr"/>
                </a:tc>
                <a:extLst>
                  <a:ext uri="{0D108BD9-81ED-4DB2-BD59-A6C34878D82A}">
                    <a16:rowId xmlns:a16="http://schemas.microsoft.com/office/drawing/2014/main" val="10002"/>
                  </a:ext>
                </a:extLst>
              </a:tr>
              <a:tr h="418155">
                <a:tc>
                  <a:txBody>
                    <a:bodyPr/>
                    <a:lstStyle/>
                    <a:p>
                      <a:r>
                        <a:rPr lang="en-US" sz="1000" dirty="0"/>
                        <a:t>Class 3</a:t>
                      </a:r>
                    </a:p>
                  </a:txBody>
                  <a:tcPr marL="68580" marR="68580" marT="34290" marB="34290" anchor="ctr"/>
                </a:tc>
                <a:tc>
                  <a:txBody>
                    <a:bodyPr/>
                    <a:lstStyle/>
                    <a:p>
                      <a:pPr algn="ctr"/>
                      <a:r>
                        <a:rPr lang="en-US" sz="1000" dirty="0"/>
                        <a:t>84</a:t>
                      </a:r>
                    </a:p>
                  </a:txBody>
                  <a:tcPr marL="68580" marR="68580" marT="34290" marB="34290" anchor="ctr"/>
                </a:tc>
                <a:tc>
                  <a:txBody>
                    <a:bodyPr/>
                    <a:lstStyle/>
                    <a:p>
                      <a:pPr algn="ctr"/>
                      <a:r>
                        <a:rPr lang="en-US" sz="1000" dirty="0"/>
                        <a:t>90</a:t>
                      </a:r>
                    </a:p>
                  </a:txBody>
                  <a:tcPr marL="68580" marR="68580" marT="34290" marB="34290" anchor="ctr"/>
                </a:tc>
                <a:extLst>
                  <a:ext uri="{0D108BD9-81ED-4DB2-BD59-A6C34878D82A}">
                    <a16:rowId xmlns:a16="http://schemas.microsoft.com/office/drawing/2014/main" val="10003"/>
                  </a:ext>
                </a:extLst>
              </a:tr>
            </a:tbl>
          </a:graphicData>
        </a:graphic>
      </p:graphicFrame>
      <p:sp>
        <p:nvSpPr>
          <p:cNvPr id="3" name="Content Placeholder 2"/>
          <p:cNvSpPr>
            <a:spLocks noGrp="1"/>
          </p:cNvSpPr>
          <p:nvPr>
            <p:ph sz="half" idx="1"/>
          </p:nvPr>
        </p:nvSpPr>
        <p:spPr/>
        <p:txBody>
          <a:bodyPr/>
          <a:lstStyle/>
          <a:p>
            <a:r>
              <a:rPr lang="en-US" dirty="0"/>
              <a:t>First bullet point here</a:t>
            </a:r>
          </a:p>
          <a:p>
            <a:r>
              <a:rPr lang="en-US" dirty="0"/>
              <a:t>Second bullet point here</a:t>
            </a:r>
          </a:p>
          <a:p>
            <a:r>
              <a:rPr lang="en-US" dirty="0"/>
              <a:t>Third bullet point here</a:t>
            </a:r>
          </a:p>
        </p:txBody>
      </p:sp>
    </p:spTree>
    <p:extLst>
      <p:ext uri="{BB962C8B-B14F-4D97-AF65-F5344CB8AC3E}">
        <p14:creationId xmlns:p14="http://schemas.microsoft.com/office/powerpoint/2010/main" val="1952036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Content Layout with SmartArt</a:t>
            </a:r>
          </a:p>
        </p:txBody>
      </p:sp>
      <p:graphicFrame>
        <p:nvGraphicFramePr>
          <p:cNvPr id="7" name="Content Placeholder 6" descr="Interconnected Rings diagram showing three groups in overlapping circles"/>
          <p:cNvGraphicFramePr>
            <a:graphicFrameLocks noGrp="1"/>
          </p:cNvGraphicFramePr>
          <p:nvPr>
            <p:ph sz="half" idx="2"/>
          </p:nvPr>
        </p:nvGraphicFramePr>
        <p:xfrm>
          <a:off x="4708922" y="2037160"/>
          <a:ext cx="3429000" cy="31063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half" idx="1"/>
          </p:nvPr>
        </p:nvSpPr>
        <p:spPr/>
        <p:txBody>
          <a:bodyPr/>
          <a:lstStyle/>
          <a:p>
            <a:r>
              <a:rPr lang="en-US" dirty="0"/>
              <a:t>First bullet point here</a:t>
            </a:r>
          </a:p>
          <a:p>
            <a:r>
              <a:rPr lang="en-US" dirty="0"/>
              <a:t>Second bullet point here</a:t>
            </a:r>
          </a:p>
          <a:p>
            <a:r>
              <a:rPr lang="en-US" dirty="0"/>
              <a:t>Third bullet point here</a:t>
            </a:r>
          </a:p>
        </p:txBody>
      </p:sp>
    </p:spTree>
    <p:extLst>
      <p:ext uri="{BB962C8B-B14F-4D97-AF65-F5344CB8AC3E}">
        <p14:creationId xmlns:p14="http://schemas.microsoft.com/office/powerpoint/2010/main" val="1441075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8304B-2F65-9062-49CD-E632CABD7147}"/>
              </a:ext>
            </a:extLst>
          </p:cNvPr>
          <p:cNvSpPr>
            <a:spLocks noGrp="1"/>
          </p:cNvSpPr>
          <p:nvPr>
            <p:ph type="title"/>
          </p:nvPr>
        </p:nvSpPr>
        <p:spPr/>
        <p:txBody>
          <a:bodyPr/>
          <a:lstStyle/>
          <a:p>
            <a:endParaRPr lang="en-NZ"/>
          </a:p>
        </p:txBody>
      </p:sp>
      <p:sp>
        <p:nvSpPr>
          <p:cNvPr id="3" name="Content Placeholder 2">
            <a:extLst>
              <a:ext uri="{FF2B5EF4-FFF2-40B4-BE49-F238E27FC236}">
                <a16:creationId xmlns:a16="http://schemas.microsoft.com/office/drawing/2014/main" id="{2E023AF9-6DF7-C5DD-2B0F-E10C22D5AD2B}"/>
              </a:ext>
            </a:extLst>
          </p:cNvPr>
          <p:cNvSpPr>
            <a:spLocks noGrp="1"/>
          </p:cNvSpPr>
          <p:nvPr>
            <p:ph idx="4294967295"/>
          </p:nvPr>
        </p:nvSpPr>
        <p:spPr>
          <a:xfrm>
            <a:off x="577969" y="1171635"/>
            <a:ext cx="8031191" cy="4874178"/>
          </a:xfrm>
        </p:spPr>
        <p:txBody>
          <a:bodyPr/>
          <a:lstStyle/>
          <a:p>
            <a:endParaRPr lang="en-NZ"/>
          </a:p>
        </p:txBody>
      </p:sp>
      <p:pic>
        <p:nvPicPr>
          <p:cNvPr id="6" name="Picture 5" descr="1">
            <a:extLst>
              <a:ext uri="{FF2B5EF4-FFF2-40B4-BE49-F238E27FC236}">
                <a16:creationId xmlns:a16="http://schemas.microsoft.com/office/drawing/2014/main" id="{A8D12BFB-AFFC-B704-B28B-45AD20D6A484}"/>
              </a:ext>
            </a:extLst>
          </p:cNvPr>
          <p:cNvPicPr>
            <a:picLocks noChangeAspect="1"/>
          </p:cNvPicPr>
          <p:nvPr/>
        </p:nvPicPr>
        <p:blipFill>
          <a:blip r:embed="rId3"/>
          <a:srcRect b="46949"/>
          <a:stretch>
            <a:fillRect/>
          </a:stretch>
        </p:blipFill>
        <p:spPr>
          <a:xfrm>
            <a:off x="0" y="0"/>
            <a:ext cx="9144000" cy="6858000"/>
          </a:xfrm>
          <a:prstGeom prst="rect">
            <a:avLst/>
          </a:prstGeom>
        </p:spPr>
      </p:pic>
      <p:sp>
        <p:nvSpPr>
          <p:cNvPr id="7" name="Title 1">
            <a:extLst>
              <a:ext uri="{FF2B5EF4-FFF2-40B4-BE49-F238E27FC236}">
                <a16:creationId xmlns:a16="http://schemas.microsoft.com/office/drawing/2014/main" id="{6FE49242-5454-F820-FA4A-218EA49CD38F}"/>
              </a:ext>
            </a:extLst>
          </p:cNvPr>
          <p:cNvSpPr txBox="1">
            <a:spLocks/>
          </p:cNvSpPr>
          <p:nvPr/>
        </p:nvSpPr>
        <p:spPr>
          <a:xfrm>
            <a:off x="577969" y="265176"/>
            <a:ext cx="7202092" cy="2667000"/>
          </a:xfrm>
          <a:prstGeom prst="rect">
            <a:avLst/>
          </a:prstGeom>
        </p:spPr>
        <p:txBody>
          <a:bodyPr vert="horz" lIns="91440" tIns="45720" rIns="91440" bIns="45720" rtlCol="0" anchor="ctr">
            <a:normAutofit/>
          </a:bodyPr>
          <a:lstStyle>
            <a:lvl1pPr algn="l" defTabSz="685800" rtl="0" eaLnBrk="1" latinLnBrk="0" hangingPunct="1">
              <a:lnSpc>
                <a:spcPct val="100000"/>
              </a:lnSpc>
              <a:spcBef>
                <a:spcPct val="0"/>
              </a:spcBef>
              <a:buNone/>
              <a:defRPr sz="3600" kern="1200">
                <a:solidFill>
                  <a:schemeClr val="accent2">
                    <a:lumMod val="50000"/>
                  </a:schemeClr>
                </a:solidFill>
                <a:latin typeface="+mj-lt"/>
                <a:ea typeface="+mj-ea"/>
                <a:cs typeface="+mj-cs"/>
              </a:defRPr>
            </a:lvl1pPr>
          </a:lstStyle>
          <a:p>
            <a:r>
              <a:rPr lang="en-US" sz="4000" b="1" dirty="0">
                <a:solidFill>
                  <a:schemeClr val="bg1"/>
                </a:solidFill>
              </a:rPr>
              <a:t>Palau Seabird Monitoring Workshop</a:t>
            </a:r>
          </a:p>
        </p:txBody>
      </p:sp>
      <p:sp>
        <p:nvSpPr>
          <p:cNvPr id="9" name="TextBox 8">
            <a:extLst>
              <a:ext uri="{FF2B5EF4-FFF2-40B4-BE49-F238E27FC236}">
                <a16:creationId xmlns:a16="http://schemas.microsoft.com/office/drawing/2014/main" id="{584AE14F-225F-2ECF-C055-E27E65929D25}"/>
              </a:ext>
            </a:extLst>
          </p:cNvPr>
          <p:cNvSpPr txBox="1"/>
          <p:nvPr/>
        </p:nvSpPr>
        <p:spPr>
          <a:xfrm>
            <a:off x="577967" y="2447411"/>
            <a:ext cx="5217351" cy="1569660"/>
          </a:xfrm>
          <a:prstGeom prst="rect">
            <a:avLst/>
          </a:prstGeom>
          <a:noFill/>
        </p:spPr>
        <p:txBody>
          <a:bodyPr wrap="square">
            <a:spAutoFit/>
          </a:bodyPr>
          <a:lstStyle/>
          <a:p>
            <a:r>
              <a:rPr lang="en-US" sz="2400" dirty="0">
                <a:solidFill>
                  <a:schemeClr val="bg1"/>
                </a:solidFill>
              </a:rPr>
              <a:t>Place, Date</a:t>
            </a:r>
          </a:p>
          <a:p>
            <a:endParaRPr lang="en-US" sz="2400" dirty="0">
              <a:solidFill>
                <a:schemeClr val="bg1"/>
              </a:solidFill>
            </a:endParaRPr>
          </a:p>
          <a:p>
            <a:endParaRPr lang="en-US" sz="2400" dirty="0">
              <a:solidFill>
                <a:schemeClr val="bg1"/>
              </a:solidFill>
            </a:endParaRPr>
          </a:p>
          <a:p>
            <a:r>
              <a:rPr lang="en-US" sz="2400" dirty="0">
                <a:solidFill>
                  <a:schemeClr val="bg1"/>
                </a:solidFill>
              </a:rPr>
              <a:t>Presenter names</a:t>
            </a:r>
          </a:p>
        </p:txBody>
      </p:sp>
    </p:spTree>
    <p:extLst>
      <p:ext uri="{BB962C8B-B14F-4D97-AF65-F5344CB8AC3E}">
        <p14:creationId xmlns:p14="http://schemas.microsoft.com/office/powerpoint/2010/main" val="2333032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Title slide</a:t>
            </a:r>
          </a:p>
        </p:txBody>
      </p:sp>
      <p:sp>
        <p:nvSpPr>
          <p:cNvPr id="3" name="Subtitle 2"/>
          <p:cNvSpPr>
            <a:spLocks noGrp="1"/>
          </p:cNvSpPr>
          <p:nvPr>
            <p:ph type="subTitle" idx="1"/>
          </p:nvPr>
        </p:nvSpPr>
        <p:spPr/>
        <p:txBody>
          <a:bodyPr>
            <a:normAutofit/>
          </a:bodyPr>
          <a:lstStyle/>
          <a:p>
            <a:r>
              <a:rPr lang="en-US" sz="2800" dirty="0"/>
              <a:t>Presenter</a:t>
            </a:r>
          </a:p>
        </p:txBody>
      </p:sp>
    </p:spTree>
    <p:extLst>
      <p:ext uri="{BB962C8B-B14F-4D97-AF65-F5344CB8AC3E}">
        <p14:creationId xmlns:p14="http://schemas.microsoft.com/office/powerpoint/2010/main" val="1503902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7CCF0-444A-B5B3-C33B-08F37BC4BB72}"/>
              </a:ext>
            </a:extLst>
          </p:cNvPr>
          <p:cNvSpPr>
            <a:spLocks noGrp="1"/>
          </p:cNvSpPr>
          <p:nvPr>
            <p:ph type="title"/>
          </p:nvPr>
        </p:nvSpPr>
        <p:spPr/>
        <p:txBody>
          <a:bodyPr>
            <a:normAutofit/>
          </a:bodyPr>
          <a:lstStyle/>
          <a:p>
            <a:r>
              <a:rPr lang="en-NZ" dirty="0"/>
              <a:t>Objectives of the workshop</a:t>
            </a:r>
          </a:p>
        </p:txBody>
      </p:sp>
      <p:sp>
        <p:nvSpPr>
          <p:cNvPr id="3" name="Content Placeholder 2">
            <a:extLst>
              <a:ext uri="{FF2B5EF4-FFF2-40B4-BE49-F238E27FC236}">
                <a16:creationId xmlns:a16="http://schemas.microsoft.com/office/drawing/2014/main" id="{E4AF3FBF-86E0-2469-4C2E-9D7E27608E53}"/>
              </a:ext>
            </a:extLst>
          </p:cNvPr>
          <p:cNvSpPr>
            <a:spLocks noGrp="1"/>
          </p:cNvSpPr>
          <p:nvPr>
            <p:ph idx="4294967295"/>
          </p:nvPr>
        </p:nvSpPr>
        <p:spPr>
          <a:xfrm>
            <a:off x="577969" y="1171635"/>
            <a:ext cx="8031191" cy="4874178"/>
          </a:xfrm>
        </p:spPr>
        <p:txBody>
          <a:bodyPr>
            <a:normAutofit/>
          </a:bodyPr>
          <a:lstStyle/>
          <a:p>
            <a:pPr marL="491490" indent="-457200"/>
            <a:r>
              <a:rPr lang="en-US" dirty="0"/>
              <a:t>Add objectives</a:t>
            </a:r>
            <a:endParaRPr lang="en-NZ" dirty="0"/>
          </a:p>
        </p:txBody>
      </p:sp>
    </p:spTree>
    <p:extLst>
      <p:ext uri="{BB962C8B-B14F-4D97-AF65-F5344CB8AC3E}">
        <p14:creationId xmlns:p14="http://schemas.microsoft.com/office/powerpoint/2010/main" val="2925371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A88FC-666A-B61A-F1D6-037FCF26CF20}"/>
              </a:ext>
            </a:extLst>
          </p:cNvPr>
          <p:cNvSpPr>
            <a:spLocks noGrp="1"/>
          </p:cNvSpPr>
          <p:nvPr>
            <p:ph type="title"/>
          </p:nvPr>
        </p:nvSpPr>
        <p:spPr/>
        <p:txBody>
          <a:bodyPr/>
          <a:lstStyle/>
          <a:p>
            <a:r>
              <a:rPr lang="en-NZ" dirty="0"/>
              <a:t>Today’s topics</a:t>
            </a:r>
          </a:p>
        </p:txBody>
      </p:sp>
      <p:sp>
        <p:nvSpPr>
          <p:cNvPr id="3" name="Content Placeholder 2">
            <a:extLst>
              <a:ext uri="{FF2B5EF4-FFF2-40B4-BE49-F238E27FC236}">
                <a16:creationId xmlns:a16="http://schemas.microsoft.com/office/drawing/2014/main" id="{A0BDE062-F790-8DAB-2AFC-D7CA0C6FC94B}"/>
              </a:ext>
            </a:extLst>
          </p:cNvPr>
          <p:cNvSpPr>
            <a:spLocks noGrp="1"/>
          </p:cNvSpPr>
          <p:nvPr>
            <p:ph idx="4294967295"/>
          </p:nvPr>
        </p:nvSpPr>
        <p:spPr>
          <a:xfrm>
            <a:off x="577969" y="1171635"/>
            <a:ext cx="8031191" cy="4874178"/>
          </a:xfrm>
        </p:spPr>
        <p:txBody>
          <a:bodyPr>
            <a:normAutofit/>
          </a:bodyPr>
          <a:lstStyle/>
          <a:p>
            <a:pPr marL="548640" indent="-514350">
              <a:buFont typeface="+mj-lt"/>
              <a:buAutoNum type="arabicPeriod"/>
            </a:pPr>
            <a:r>
              <a:rPr lang="en-US" dirty="0"/>
              <a:t>Add topics</a:t>
            </a:r>
          </a:p>
        </p:txBody>
      </p:sp>
    </p:spTree>
    <p:extLst>
      <p:ext uri="{BB962C8B-B14F-4D97-AF65-F5344CB8AC3E}">
        <p14:creationId xmlns:p14="http://schemas.microsoft.com/office/powerpoint/2010/main" val="741003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8395D-B936-499B-71DA-A8F534B82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C55791-60FF-454D-52C8-212646FCFD2B}"/>
              </a:ext>
            </a:extLst>
          </p:cNvPr>
          <p:cNvSpPr>
            <a:spLocks noGrp="1"/>
          </p:cNvSpPr>
          <p:nvPr>
            <p:ph type="title"/>
          </p:nvPr>
        </p:nvSpPr>
        <p:spPr/>
        <p:txBody>
          <a:bodyPr/>
          <a:lstStyle/>
          <a:p>
            <a:r>
              <a:rPr lang="en-NZ" dirty="0"/>
              <a:t>Example content slide with image</a:t>
            </a:r>
          </a:p>
        </p:txBody>
      </p:sp>
      <p:sp>
        <p:nvSpPr>
          <p:cNvPr id="3" name="Content Placeholder 2">
            <a:extLst>
              <a:ext uri="{FF2B5EF4-FFF2-40B4-BE49-F238E27FC236}">
                <a16:creationId xmlns:a16="http://schemas.microsoft.com/office/drawing/2014/main" id="{2D9DA7CB-C74F-E297-81E9-3DED77E5FF40}"/>
              </a:ext>
            </a:extLst>
          </p:cNvPr>
          <p:cNvSpPr>
            <a:spLocks noGrp="1"/>
          </p:cNvSpPr>
          <p:nvPr>
            <p:ph idx="4294967295"/>
          </p:nvPr>
        </p:nvSpPr>
        <p:spPr>
          <a:xfrm>
            <a:off x="577969" y="1171635"/>
            <a:ext cx="8031191" cy="4874178"/>
          </a:xfrm>
        </p:spPr>
        <p:txBody>
          <a:bodyPr>
            <a:normAutofit/>
          </a:bodyPr>
          <a:lstStyle/>
          <a:p>
            <a:pPr marL="548640" indent="-514350">
              <a:buFont typeface="+mj-lt"/>
              <a:buAutoNum type="arabicPeriod"/>
            </a:pPr>
            <a:r>
              <a:rPr lang="en-US" dirty="0"/>
              <a:t>Image of some seabirds</a:t>
            </a:r>
          </a:p>
        </p:txBody>
      </p:sp>
      <p:pic>
        <p:nvPicPr>
          <p:cNvPr id="4" name="Picture 3" descr="1.1">
            <a:extLst>
              <a:ext uri="{FF2B5EF4-FFF2-40B4-BE49-F238E27FC236}">
                <a16:creationId xmlns:a16="http://schemas.microsoft.com/office/drawing/2014/main" id="{BDECF1D6-92D9-7793-34AA-42F29DB86513}"/>
              </a:ext>
            </a:extLst>
          </p:cNvPr>
          <p:cNvPicPr>
            <a:picLocks noChangeAspect="1"/>
          </p:cNvPicPr>
          <p:nvPr/>
        </p:nvPicPr>
        <p:blipFill>
          <a:blip r:embed="rId3"/>
          <a:stretch>
            <a:fillRect/>
          </a:stretch>
        </p:blipFill>
        <p:spPr>
          <a:xfrm>
            <a:off x="1578901" y="1777571"/>
            <a:ext cx="6029325" cy="4019550"/>
          </a:xfrm>
          <a:prstGeom prst="rect">
            <a:avLst/>
          </a:prstGeom>
        </p:spPr>
      </p:pic>
    </p:spTree>
    <p:extLst>
      <p:ext uri="{BB962C8B-B14F-4D97-AF65-F5344CB8AC3E}">
        <p14:creationId xmlns:p14="http://schemas.microsoft.com/office/powerpoint/2010/main" val="1210148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Acknowledgements</a:t>
            </a:r>
          </a:p>
        </p:txBody>
      </p:sp>
      <p:sp>
        <p:nvSpPr>
          <p:cNvPr id="5" name="Content Placeholder 2">
            <a:extLst>
              <a:ext uri="{FF2B5EF4-FFF2-40B4-BE49-F238E27FC236}">
                <a16:creationId xmlns:a16="http://schemas.microsoft.com/office/drawing/2014/main" id="{6F053060-CC01-DD0A-9C39-3E703659A152}"/>
              </a:ext>
            </a:extLst>
          </p:cNvPr>
          <p:cNvSpPr txBox="1">
            <a:spLocks/>
          </p:cNvSpPr>
          <p:nvPr/>
        </p:nvSpPr>
        <p:spPr>
          <a:xfrm>
            <a:off x="577969" y="1171635"/>
            <a:ext cx="7935836" cy="4874178"/>
          </a:xfrm>
          <a:prstGeom prst="rect">
            <a:avLst/>
          </a:prstGeom>
        </p:spPr>
        <p:txBody>
          <a:bodyPr vert="horz" lIns="91440" tIns="45720" rIns="91440" bIns="45720" rtlCol="0">
            <a:noAutofit/>
          </a:bodyPr>
          <a:lstStyle>
            <a:lvl1pPr marL="288000" indent="-288000" algn="l" defTabSz="685800" rtl="0" eaLnBrk="1" latinLnBrk="0" hangingPunct="1">
              <a:lnSpc>
                <a:spcPct val="90000"/>
              </a:lnSpc>
              <a:spcBef>
                <a:spcPts val="1350"/>
              </a:spcBef>
              <a:buSzPct val="100000"/>
              <a:buFont typeface="Arial" pitchFamily="34" charset="0"/>
              <a:buChar char="•"/>
              <a:defRPr sz="2800" kern="1200">
                <a:solidFill>
                  <a:schemeClr val="accent2">
                    <a:lumMod val="50000"/>
                  </a:schemeClr>
                </a:solidFill>
                <a:latin typeface="+mn-lt"/>
                <a:ea typeface="+mn-ea"/>
                <a:cs typeface="+mn-cs"/>
              </a:defRPr>
            </a:lvl1pPr>
            <a:lvl2pPr marL="576000" indent="-288000" algn="l" defTabSz="685800" rtl="0" eaLnBrk="1" latinLnBrk="0" hangingPunct="1">
              <a:lnSpc>
                <a:spcPct val="90000"/>
              </a:lnSpc>
              <a:spcBef>
                <a:spcPts val="750"/>
              </a:spcBef>
              <a:buSzPct val="100000"/>
              <a:buFont typeface="Arial" pitchFamily="34" charset="0"/>
              <a:buChar char="•"/>
              <a:defRPr sz="2400" kern="1200">
                <a:solidFill>
                  <a:schemeClr val="accent2">
                    <a:lumMod val="50000"/>
                  </a:schemeClr>
                </a:solidFill>
                <a:latin typeface="+mn-lt"/>
                <a:ea typeface="+mn-ea"/>
                <a:cs typeface="+mn-cs"/>
              </a:defRPr>
            </a:lvl2pPr>
            <a:lvl3pPr marL="864000" indent="-288000" algn="l" defTabSz="685800" rtl="0" eaLnBrk="1" latinLnBrk="0" hangingPunct="1">
              <a:lnSpc>
                <a:spcPct val="90000"/>
              </a:lnSpc>
              <a:spcBef>
                <a:spcPts val="600"/>
              </a:spcBef>
              <a:buSzPct val="100000"/>
              <a:buFont typeface="Arial" pitchFamily="34" charset="0"/>
              <a:buChar char="•"/>
              <a:defRPr sz="2400" kern="1200">
                <a:solidFill>
                  <a:schemeClr val="accent2">
                    <a:lumMod val="50000"/>
                  </a:schemeClr>
                </a:solidFill>
                <a:latin typeface="+mn-lt"/>
                <a:ea typeface="+mn-ea"/>
                <a:cs typeface="+mn-cs"/>
              </a:defRPr>
            </a:lvl3pPr>
            <a:lvl4pPr marL="1152000" indent="-288000" algn="l" defTabSz="685800" rtl="0" eaLnBrk="1" latinLnBrk="0" hangingPunct="1">
              <a:lnSpc>
                <a:spcPct val="90000"/>
              </a:lnSpc>
              <a:spcBef>
                <a:spcPts val="600"/>
              </a:spcBef>
              <a:buSzPct val="100000"/>
              <a:buFont typeface="Arial" pitchFamily="34" charset="0"/>
              <a:buChar char="•"/>
              <a:defRPr sz="2000" kern="1200">
                <a:solidFill>
                  <a:schemeClr val="accent2">
                    <a:lumMod val="50000"/>
                  </a:schemeClr>
                </a:solidFill>
                <a:latin typeface="+mn-lt"/>
                <a:ea typeface="+mn-ea"/>
                <a:cs typeface="+mn-cs"/>
              </a:defRPr>
            </a:lvl4pPr>
            <a:lvl5pPr marL="1296000" indent="-288000" algn="l" defTabSz="685800" rtl="0" eaLnBrk="1" latinLnBrk="0" hangingPunct="1">
              <a:lnSpc>
                <a:spcPct val="90000"/>
              </a:lnSpc>
              <a:spcBef>
                <a:spcPts val="600"/>
              </a:spcBef>
              <a:buSzPct val="100000"/>
              <a:buFont typeface="Arial" pitchFamily="34" charset="0"/>
              <a:buChar char="•"/>
              <a:defRPr sz="1800" kern="1200">
                <a:solidFill>
                  <a:schemeClr val="accent2">
                    <a:lumMod val="50000"/>
                  </a:schemeClr>
                </a:solidFill>
                <a:latin typeface="+mn-lt"/>
                <a:ea typeface="+mn-ea"/>
                <a:cs typeface="+mn-cs"/>
              </a:defRPr>
            </a:lvl5pPr>
            <a:lvl6pPr marL="123444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6pPr>
            <a:lvl7pPr marL="144018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7pPr>
            <a:lvl8pPr marL="164592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50000"/>
                  </a:schemeClr>
                </a:solidFill>
                <a:latin typeface="+mn-lt"/>
                <a:ea typeface="+mn-ea"/>
                <a:cs typeface="+mn-cs"/>
              </a:defRPr>
            </a:lvl8pPr>
            <a:lvl9pPr marL="1680210" indent="0" algn="l" defTabSz="685800" rtl="0" eaLnBrk="1" latinLnBrk="0" hangingPunct="1">
              <a:lnSpc>
                <a:spcPct val="90000"/>
              </a:lnSpc>
              <a:spcBef>
                <a:spcPts val="600"/>
              </a:spcBef>
              <a:buSzPct val="100000"/>
              <a:buFont typeface="Arial" pitchFamily="34" charset="0"/>
              <a:buNone/>
              <a:defRPr sz="1050" kern="1200">
                <a:solidFill>
                  <a:schemeClr val="accent2">
                    <a:lumMod val="50000"/>
                  </a:schemeClr>
                </a:solidFill>
                <a:latin typeface="+mn-lt"/>
                <a:ea typeface="+mn-ea"/>
                <a:cs typeface="+mn-cs"/>
              </a:defRPr>
            </a:lvl9pPr>
          </a:lstStyle>
          <a:p>
            <a:pPr>
              <a:spcBef>
                <a:spcPts val="200"/>
              </a:spcBef>
            </a:pPr>
            <a:r>
              <a:rPr lang="en-US" sz="1200" dirty="0"/>
              <a:t>This workshop was derived from the Pacific Seabirds Survey and Monitoring Manual, which was prepared under contract (AP_2/43) between the Secretariat of the Pacific Regional Environment </a:t>
            </a:r>
            <a:r>
              <a:rPr lang="en-US" sz="1200" dirty="0" err="1"/>
              <a:t>Programme</a:t>
            </a:r>
            <a:r>
              <a:rPr lang="en-US" sz="1200" dirty="0"/>
              <a:t> (SPREP) and the Northern New Zealand Seabird Trust (NNZST)</a:t>
            </a:r>
          </a:p>
          <a:p>
            <a:pPr>
              <a:spcBef>
                <a:spcPts val="200"/>
              </a:spcBef>
            </a:pPr>
            <a:r>
              <a:rPr lang="en-US" sz="1200" dirty="0"/>
              <a:t>The Palau workshop resources were developed by Ray Pierce (Eco Oceania) and Monica Gruber (Pacific Biosecurity), based on the resources in Pacific Seabirds Survey and Monitoring Manual, under contract (2026-PBS-001: AP_2/43) between SPREP and Pacific Biosecurity, and deployed on the website: </a:t>
            </a:r>
            <a:r>
              <a:rPr lang="en-US" sz="1200" dirty="0">
                <a:hlinkClick r:id="rId2"/>
              </a:rPr>
              <a:t>https://seabirds.pacificbiosecurity.co.nz</a:t>
            </a:r>
            <a:r>
              <a:rPr lang="en-US" sz="1200" dirty="0"/>
              <a:t> </a:t>
            </a:r>
          </a:p>
          <a:p>
            <a:pPr>
              <a:spcBef>
                <a:spcPts val="200"/>
              </a:spcBef>
            </a:pPr>
            <a:r>
              <a:rPr lang="en-US" sz="1200" dirty="0"/>
              <a:t>The project team also acknowledges the contribution of Karen Baird, SPREP's former Threatened and Migratory Species Adviser, who led efforts to develop more seabird resources on behalf of Pacific governments, for the benefit or Pacific communities.</a:t>
            </a:r>
          </a:p>
          <a:p>
            <a:pPr>
              <a:spcBef>
                <a:spcPts val="200"/>
              </a:spcBef>
            </a:pPr>
            <a:r>
              <a:rPr lang="en-US" sz="1200" dirty="0"/>
              <a:t>Contributors to the Pacific Seabirds Survey and Monitoring Manual</a:t>
            </a:r>
          </a:p>
          <a:p>
            <a:pPr lvl="1">
              <a:spcBef>
                <a:spcPts val="200"/>
              </a:spcBef>
            </a:pPr>
            <a:r>
              <a:rPr lang="en-US" sz="1100" b="1" dirty="0"/>
              <a:t>Principal authors and editorial team: </a:t>
            </a:r>
            <a:r>
              <a:rPr lang="en-US" sz="1100" dirty="0"/>
              <a:t>Chris P. Gaskin (NNZST), André F. Raine (Archipelago Research &amp; Conservation), Kerry A. </a:t>
            </a:r>
            <a:r>
              <a:rPr lang="en-US" sz="1100" dirty="0" err="1"/>
              <a:t>Lukies</a:t>
            </a:r>
            <a:r>
              <a:rPr lang="en-US" sz="1100" dirty="0"/>
              <a:t> (NNZST) and Edin A. Whitehead (NNZST).</a:t>
            </a:r>
          </a:p>
          <a:p>
            <a:pPr lvl="1">
              <a:spcBef>
                <a:spcPts val="200"/>
              </a:spcBef>
            </a:pPr>
            <a:r>
              <a:rPr lang="en-US" sz="1100" b="1" dirty="0"/>
              <a:t>Case study and section contributions by: </a:t>
            </a:r>
            <a:r>
              <a:rPr lang="en-US" sz="1100" dirty="0"/>
              <a:t>Alex Wegmann, Katie Franklin, Dana Sabine, Nick Holmes (The Nature Conservancy); Peter Allen, Rohan Clarke, Karina Sorrell (Monash University); Tehani Withers (SOP Manu); Andreas </a:t>
            </a:r>
            <a:r>
              <a:rPr lang="en-US" sz="1100" dirty="0" err="1"/>
              <a:t>Ravache</a:t>
            </a:r>
            <a:r>
              <a:rPr lang="en-US" sz="1100" dirty="0"/>
              <a:t> (Bird Conservation New Caledonia); Nicholas Carlile (</a:t>
            </a:r>
            <a:r>
              <a:rPr lang="en-US" sz="1100" dirty="0" err="1"/>
              <a:t>Æstrelata</a:t>
            </a:r>
            <a:r>
              <a:rPr lang="en-US" sz="1100" dirty="0"/>
              <a:t> Restorations); Richard Griffiths, Paula Castano, Paul Jacques (Island Conservation); Megan Friesen (Wenatchee Valley College); Matt Rayner (Auckland Museum); Sara Thompson, William </a:t>
            </a:r>
            <a:r>
              <a:rPr lang="en-US" sz="1100" dirty="0" err="1"/>
              <a:t>Sydeman</a:t>
            </a:r>
            <a:r>
              <a:rPr lang="en-US" sz="1100" dirty="0"/>
              <a:t> (</a:t>
            </a:r>
            <a:r>
              <a:rPr lang="en-US" sz="1100" dirty="0" err="1"/>
              <a:t>Farrallon</a:t>
            </a:r>
            <a:r>
              <a:rPr lang="en-US" sz="1100" dirty="0"/>
              <a:t> Institute); Kathy </a:t>
            </a:r>
            <a:r>
              <a:rPr lang="en-US" sz="1100" dirty="0" err="1"/>
              <a:t>Kuletz</a:t>
            </a:r>
            <a:r>
              <a:rPr lang="en-US" sz="1100" dirty="0"/>
              <a:t> (U.S. Fish and Wildlife Service); Sophie Laran (La Rochelle Université – CNRS); Stephanie </a:t>
            </a:r>
            <a:r>
              <a:rPr lang="en-US" sz="1100" dirty="0" err="1"/>
              <a:t>Borrelle</a:t>
            </a:r>
            <a:r>
              <a:rPr lang="en-US" sz="1100" dirty="0"/>
              <a:t> and Mark O’Brien (</a:t>
            </a:r>
            <a:r>
              <a:rPr lang="en-US" sz="1100" dirty="0" err="1"/>
              <a:t>BirdLife</a:t>
            </a:r>
            <a:r>
              <a:rPr lang="en-US" sz="1100" dirty="0"/>
              <a:t> Pacific); Steffen Oppel (Swiss Ornithological Institute); Marc Travers (Archipelago Research &amp; Conservation).</a:t>
            </a:r>
          </a:p>
          <a:p>
            <a:pPr lvl="1">
              <a:spcBef>
                <a:spcPts val="200"/>
              </a:spcBef>
            </a:pPr>
            <a:r>
              <a:rPr lang="en-US" sz="1100" dirty="0"/>
              <a:t>Also, special thanks to Graeme Taylor, Nicholas Carlile, Jay Penniman and Steffen Oppel for reviewing the draft manuscript.</a:t>
            </a:r>
          </a:p>
          <a:p>
            <a:pPr lvl="1">
              <a:spcBef>
                <a:spcPts val="200"/>
              </a:spcBef>
            </a:pPr>
            <a:r>
              <a:rPr lang="en-US" sz="1100" b="1" dirty="0"/>
              <a:t>Participants in the needs assessment review: </a:t>
            </a:r>
            <a:r>
              <a:rPr lang="en-US" sz="1100" dirty="0"/>
              <a:t>Bird Conservation New Caledonia; </a:t>
            </a:r>
            <a:r>
              <a:rPr lang="en-US" sz="1100" dirty="0" err="1"/>
              <a:t>Te</a:t>
            </a:r>
            <a:r>
              <a:rPr lang="en-US" sz="1100" dirty="0"/>
              <a:t> </a:t>
            </a:r>
            <a:r>
              <a:rPr lang="en-US" sz="1100" dirty="0" err="1"/>
              <a:t>Ipukerea</a:t>
            </a:r>
            <a:r>
              <a:rPr lang="en-US" sz="1100" dirty="0"/>
              <a:t> Society, Cook Islands; SOP Manu – Polynesian Ornithological Society, French Polynesia; Samoa Conservation Society, Samoa; </a:t>
            </a:r>
            <a:r>
              <a:rPr lang="en-US" sz="1100" dirty="0" err="1"/>
              <a:t>Vava’u</a:t>
            </a:r>
            <a:r>
              <a:rPr lang="en-US" sz="1100" dirty="0"/>
              <a:t> Environmental Protection Association (VEPA), Tonga; American Bird Conservancy (ABC), ABC Marine </a:t>
            </a:r>
            <a:r>
              <a:rPr lang="en-US" sz="1100" dirty="0" err="1"/>
              <a:t>Programme</a:t>
            </a:r>
            <a:r>
              <a:rPr lang="en-US" sz="1100" dirty="0"/>
              <a:t>; Nicholas Carlile; Eric Vidal; Graeme Taylor; Peter Frost; Ray Pierce; Mark O’Brien; Yuna Kim; Jay Penniman; Alex Wang; Brett Mossman; Peter Vaughan; Rohan Clarke; Eric Woehler; Kazuto Kawakami; Kentaro Kazama; Steffen Oppel.</a:t>
            </a:r>
          </a:p>
          <a:p>
            <a:pPr lvl="1">
              <a:spcBef>
                <a:spcPts val="200"/>
              </a:spcBef>
            </a:pPr>
            <a:r>
              <a:rPr lang="en-US" sz="1100" dirty="0"/>
              <a:t>Numerous photographers have generously contributed images; credits accompany the images.</a:t>
            </a:r>
          </a:p>
          <a:p>
            <a:pPr lvl="1">
              <a:spcBef>
                <a:spcPts val="200"/>
              </a:spcBef>
            </a:pPr>
            <a:r>
              <a:rPr lang="en-US" sz="1100" b="1" dirty="0"/>
              <a:t>Cover images: </a:t>
            </a:r>
            <a:r>
              <a:rPr lang="en-US" sz="1100" dirty="0"/>
              <a:t>White-tailed Tropicbird on nest on the island of </a:t>
            </a:r>
            <a:r>
              <a:rPr lang="en-US" sz="1100" dirty="0" err="1"/>
              <a:t>Kaua’i</a:t>
            </a:r>
            <a:r>
              <a:rPr lang="en-US" sz="1100" dirty="0"/>
              <a:t>, Hawaii. Photo: André F. Raine; Sooty Tern colony at Chesterfield Reef, New Caledonia. Photo: Mathieu </a:t>
            </a:r>
            <a:r>
              <a:rPr lang="en-US" sz="1100" dirty="0" err="1"/>
              <a:t>Mathivet</a:t>
            </a:r>
            <a:r>
              <a:rPr lang="en-US" sz="1100" dirty="0"/>
              <a:t>; ‘New Caledonian Storm-petrel’. Photo: Hadoram </a:t>
            </a:r>
            <a:r>
              <a:rPr lang="en-US" sz="1100" dirty="0" err="1"/>
              <a:t>Shirihai</a:t>
            </a:r>
            <a:r>
              <a:rPr lang="en-US" sz="1100" dirty="0"/>
              <a:t>; Research team on </a:t>
            </a:r>
            <a:r>
              <a:rPr lang="en-US" sz="1100" dirty="0" err="1"/>
              <a:t>Tauturoa</a:t>
            </a:r>
            <a:r>
              <a:rPr lang="en-US" sz="1100" dirty="0"/>
              <a:t>, Rapa, French Polynesia. Photo: Tehani Withers. </a:t>
            </a:r>
          </a:p>
          <a:p>
            <a:pPr lvl="1">
              <a:spcBef>
                <a:spcPts val="200"/>
              </a:spcBef>
            </a:pPr>
            <a:r>
              <a:rPr lang="en-US" sz="1100" b="1" dirty="0"/>
              <a:t>Graphic design and layout: </a:t>
            </a:r>
            <a:r>
              <a:rPr lang="en-US" sz="1100" dirty="0"/>
              <a:t>Carlo Iacovino. </a:t>
            </a:r>
          </a:p>
        </p:txBody>
      </p:sp>
    </p:spTree>
    <p:extLst>
      <p:ext uri="{BB962C8B-B14F-4D97-AF65-F5344CB8AC3E}">
        <p14:creationId xmlns:p14="http://schemas.microsoft.com/office/powerpoint/2010/main" val="3327456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56884-71F3-7A0E-CF7D-D359813033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766C49-2BBD-1F29-5198-B6AE1169433B}"/>
              </a:ext>
            </a:extLst>
          </p:cNvPr>
          <p:cNvSpPr>
            <a:spLocks noGrp="1"/>
          </p:cNvSpPr>
          <p:nvPr>
            <p:ph type="title"/>
          </p:nvPr>
        </p:nvSpPr>
        <p:spPr/>
        <p:txBody>
          <a:bodyPr/>
          <a:lstStyle/>
          <a:p>
            <a:r>
              <a:rPr lang="en-US" dirty="0"/>
              <a:t>Image credits</a:t>
            </a:r>
          </a:p>
        </p:txBody>
      </p:sp>
      <p:sp>
        <p:nvSpPr>
          <p:cNvPr id="3" name="Content Placeholder 2">
            <a:extLst>
              <a:ext uri="{FF2B5EF4-FFF2-40B4-BE49-F238E27FC236}">
                <a16:creationId xmlns:a16="http://schemas.microsoft.com/office/drawing/2014/main" id="{173B0137-D4C1-EF26-A9AF-4B16A64A87BE}"/>
              </a:ext>
            </a:extLst>
          </p:cNvPr>
          <p:cNvSpPr>
            <a:spLocks noGrp="1"/>
          </p:cNvSpPr>
          <p:nvPr>
            <p:ph idx="4294967295"/>
          </p:nvPr>
        </p:nvSpPr>
        <p:spPr>
          <a:xfrm>
            <a:off x="577969" y="1171635"/>
            <a:ext cx="8031191" cy="4874178"/>
          </a:xfrm>
        </p:spPr>
        <p:txBody>
          <a:bodyPr/>
          <a:lstStyle/>
          <a:p>
            <a:r>
              <a:rPr lang="en-US" sz="1200" dirty="0"/>
              <a:t>The numbers in this list refer to the figure numbers in the Pacific Seabirds Survey and Monitoring Manual. Credits for others are noted here and / or in the images (see example)</a:t>
            </a:r>
          </a:p>
          <a:p>
            <a:pPr lvl="1"/>
            <a:r>
              <a:rPr lang="en-US" sz="1200" dirty="0"/>
              <a:t>Cover slide image: Lesser Frigatebirds, Kiribati. Hiroyuki </a:t>
            </a:r>
            <a:r>
              <a:rPr lang="en-US" sz="1200" dirty="0" err="1"/>
              <a:t>Tanoi</a:t>
            </a:r>
            <a:endParaRPr lang="en-US" sz="1200" dirty="0"/>
          </a:p>
          <a:p>
            <a:pPr lvl="1"/>
            <a:r>
              <a:rPr lang="en-US" sz="1200" dirty="0"/>
              <a:t>Figure 1. ‘Gull Islets’, </a:t>
            </a:r>
            <a:r>
              <a:rPr lang="en-US" sz="1200" dirty="0" err="1"/>
              <a:t>Suwarrow</a:t>
            </a:r>
            <a:r>
              <a:rPr lang="en-US" sz="1200" dirty="0"/>
              <a:t> Atoll, Cook Islands. Photo: </a:t>
            </a:r>
            <a:r>
              <a:rPr lang="en-US" sz="1200" dirty="0" err="1"/>
              <a:t>Te</a:t>
            </a:r>
            <a:r>
              <a:rPr lang="en-US" sz="1200" dirty="0"/>
              <a:t> </a:t>
            </a:r>
            <a:r>
              <a:rPr lang="en-US" sz="1200" dirty="0" err="1"/>
              <a:t>Ipukarea</a:t>
            </a:r>
            <a:r>
              <a:rPr lang="en-US" sz="1200"/>
              <a:t> Society</a:t>
            </a:r>
            <a:endParaRPr lang="en-US" sz="1200" dirty="0"/>
          </a:p>
          <a:p>
            <a:endParaRPr lang="en-US" dirty="0"/>
          </a:p>
        </p:txBody>
      </p:sp>
    </p:spTree>
    <p:extLst>
      <p:ext uri="{BB962C8B-B14F-4D97-AF65-F5344CB8AC3E}">
        <p14:creationId xmlns:p14="http://schemas.microsoft.com/office/powerpoint/2010/main" val="3493678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B42B0A-2492-1CF8-45C0-2972D52D1C3E}"/>
              </a:ext>
            </a:extLst>
          </p:cNvPr>
          <p:cNvSpPr>
            <a:spLocks noGrp="1"/>
          </p:cNvSpPr>
          <p:nvPr>
            <p:ph type="title"/>
          </p:nvPr>
        </p:nvSpPr>
        <p:spPr/>
        <p:txBody>
          <a:bodyPr/>
          <a:lstStyle/>
          <a:p>
            <a:endParaRPr lang="en-NZ"/>
          </a:p>
        </p:txBody>
      </p:sp>
      <p:sp>
        <p:nvSpPr>
          <p:cNvPr id="3" name="Content Placeholder 2">
            <a:extLst>
              <a:ext uri="{FF2B5EF4-FFF2-40B4-BE49-F238E27FC236}">
                <a16:creationId xmlns:a16="http://schemas.microsoft.com/office/drawing/2014/main" id="{9CFBF96E-6B64-8CA0-C78E-3863931F7164}"/>
              </a:ext>
            </a:extLst>
          </p:cNvPr>
          <p:cNvSpPr>
            <a:spLocks noGrp="1"/>
          </p:cNvSpPr>
          <p:nvPr>
            <p:ph idx="4294967295"/>
          </p:nvPr>
        </p:nvSpPr>
        <p:spPr>
          <a:xfrm>
            <a:off x="577969" y="1171635"/>
            <a:ext cx="8031191" cy="4874178"/>
          </a:xfrm>
          <a:prstGeom prst="rect">
            <a:avLst/>
          </a:prstGeom>
        </p:spPr>
        <p:txBody>
          <a:bodyPr/>
          <a:lstStyle/>
          <a:p>
            <a:r>
              <a:rPr lang="en-NZ" dirty="0"/>
              <a:t>The following slides are examples from the Microsoft </a:t>
            </a:r>
            <a:r>
              <a:rPr lang="en-NZ" dirty="0" err="1"/>
              <a:t>powerpoint</a:t>
            </a:r>
            <a:r>
              <a:rPr lang="en-NZ" dirty="0"/>
              <a:t> template and can be deleted if not used</a:t>
            </a:r>
          </a:p>
        </p:txBody>
      </p:sp>
    </p:spTree>
    <p:extLst>
      <p:ext uri="{BB962C8B-B14F-4D97-AF65-F5344CB8AC3E}">
        <p14:creationId xmlns:p14="http://schemas.microsoft.com/office/powerpoint/2010/main" val="3075567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cean 16x9">
  <a:themeElements>
    <a:clrScheme name="Custom 6">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4557A1"/>
      </a:hlink>
      <a:folHlink>
        <a:srgbClr val="3691AA"/>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cean painting presentation (widescreen).potx" id="{7D8F5DB3-F878-46D5-AF2D-2DD5B7369221}" vid="{9251DF30-C224-466C-9BFA-3064FAD55731}"/>
    </a:ext>
  </a:extLst>
</a:theme>
</file>

<file path=ppt/theme/theme2.xml><?xml version="1.0" encoding="utf-8"?>
<a:theme xmlns:a="http://schemas.openxmlformats.org/drawingml/2006/main" name="Office Theme">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Ocean painting presentation (widescreen)</Template>
  <TotalTime>2074</TotalTime>
  <Words>982</Words>
  <Application>Microsoft Office PowerPoint</Application>
  <PresentationFormat>On-screen Show (4:3)</PresentationFormat>
  <Paragraphs>77</Paragraphs>
  <Slides>13</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Georgia</vt:lpstr>
      <vt:lpstr>Ocean 16x9</vt:lpstr>
      <vt:lpstr>Instructions</vt:lpstr>
      <vt:lpstr>PowerPoint Presentation</vt:lpstr>
      <vt:lpstr>Title slide</vt:lpstr>
      <vt:lpstr>Objectives of the workshop</vt:lpstr>
      <vt:lpstr>Today’s topics</vt:lpstr>
      <vt:lpstr>Example content slide with image</vt:lpstr>
      <vt:lpstr>Acknowledgements</vt:lpstr>
      <vt:lpstr>Image credits</vt:lpstr>
      <vt:lpstr>PowerPoint Presentation</vt:lpstr>
      <vt:lpstr>Title and Content Layout with Chart</vt:lpstr>
      <vt:lpstr>Picture with Caption Layout</vt:lpstr>
      <vt:lpstr>Two Content Layout with Table</vt:lpstr>
      <vt:lpstr>Two Content Layout with SmartArt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Monica Gruber</dc:creator>
  <cp:lastModifiedBy>Monica Gruber</cp:lastModifiedBy>
  <cp:revision>5</cp:revision>
  <dcterms:created xsi:type="dcterms:W3CDTF">2026-06-27T21:19:27Z</dcterms:created>
  <dcterms:modified xsi:type="dcterms:W3CDTF">2026-07-30T22:25:05Z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